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36"/>
  </p:notesMasterIdLst>
  <p:sldIdLst>
    <p:sldId id="256" r:id="rId2"/>
    <p:sldId id="265" r:id="rId3"/>
    <p:sldId id="289" r:id="rId4"/>
    <p:sldId id="261" r:id="rId5"/>
    <p:sldId id="296" r:id="rId6"/>
    <p:sldId id="267" r:id="rId7"/>
    <p:sldId id="287" r:id="rId8"/>
    <p:sldId id="268" r:id="rId9"/>
    <p:sldId id="306" r:id="rId10"/>
    <p:sldId id="290" r:id="rId11"/>
    <p:sldId id="305" r:id="rId12"/>
    <p:sldId id="283" r:id="rId13"/>
    <p:sldId id="297" r:id="rId14"/>
    <p:sldId id="291" r:id="rId15"/>
    <p:sldId id="257" r:id="rId16"/>
    <p:sldId id="303" r:id="rId17"/>
    <p:sldId id="299" r:id="rId18"/>
    <p:sldId id="300" r:id="rId19"/>
    <p:sldId id="301" r:id="rId20"/>
    <p:sldId id="302" r:id="rId21"/>
    <p:sldId id="307" r:id="rId22"/>
    <p:sldId id="308" r:id="rId23"/>
    <p:sldId id="309" r:id="rId24"/>
    <p:sldId id="292" r:id="rId25"/>
    <p:sldId id="269" r:id="rId26"/>
    <p:sldId id="288" r:id="rId27"/>
    <p:sldId id="262" r:id="rId28"/>
    <p:sldId id="304" r:id="rId29"/>
    <p:sldId id="280" r:id="rId30"/>
    <p:sldId id="282" r:id="rId31"/>
    <p:sldId id="279" r:id="rId32"/>
    <p:sldId id="263" r:id="rId33"/>
    <p:sldId id="264" r:id="rId34"/>
    <p:sldId id="281" r:id="rId3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Lucida Sans Unicode" pitchFamily="34" charset="0"/>
        <a:ea typeface="+mn-ea"/>
        <a:cs typeface="Arial" charset="0"/>
      </a:defRPr>
    </a:lvl1pPr>
    <a:lvl2pPr marL="457200" algn="l" rtl="0" fontAlgn="base">
      <a:spcBef>
        <a:spcPct val="0"/>
      </a:spcBef>
      <a:spcAft>
        <a:spcPct val="0"/>
      </a:spcAft>
      <a:defRPr kern="1200">
        <a:solidFill>
          <a:schemeClr val="tx1"/>
        </a:solidFill>
        <a:latin typeface="Lucida Sans Unicode" pitchFamily="34" charset="0"/>
        <a:ea typeface="+mn-ea"/>
        <a:cs typeface="Arial" charset="0"/>
      </a:defRPr>
    </a:lvl2pPr>
    <a:lvl3pPr marL="914400" algn="l" rtl="0" fontAlgn="base">
      <a:spcBef>
        <a:spcPct val="0"/>
      </a:spcBef>
      <a:spcAft>
        <a:spcPct val="0"/>
      </a:spcAft>
      <a:defRPr kern="1200">
        <a:solidFill>
          <a:schemeClr val="tx1"/>
        </a:solidFill>
        <a:latin typeface="Lucida Sans Unicode" pitchFamily="34" charset="0"/>
        <a:ea typeface="+mn-ea"/>
        <a:cs typeface="Arial" charset="0"/>
      </a:defRPr>
    </a:lvl3pPr>
    <a:lvl4pPr marL="1371600" algn="l" rtl="0" fontAlgn="base">
      <a:spcBef>
        <a:spcPct val="0"/>
      </a:spcBef>
      <a:spcAft>
        <a:spcPct val="0"/>
      </a:spcAft>
      <a:defRPr kern="1200">
        <a:solidFill>
          <a:schemeClr val="tx1"/>
        </a:solidFill>
        <a:latin typeface="Lucida Sans Unicode" pitchFamily="34" charset="0"/>
        <a:ea typeface="+mn-ea"/>
        <a:cs typeface="Arial" charset="0"/>
      </a:defRPr>
    </a:lvl4pPr>
    <a:lvl5pPr marL="1828800" algn="l" rtl="0" fontAlgn="base">
      <a:spcBef>
        <a:spcPct val="0"/>
      </a:spcBef>
      <a:spcAft>
        <a:spcPct val="0"/>
      </a:spcAft>
      <a:defRPr kern="1200">
        <a:solidFill>
          <a:schemeClr val="tx1"/>
        </a:solidFill>
        <a:latin typeface="Lucida Sans Unicode" pitchFamily="34" charset="0"/>
        <a:ea typeface="+mn-ea"/>
        <a:cs typeface="Arial" charset="0"/>
      </a:defRPr>
    </a:lvl5pPr>
    <a:lvl6pPr marL="2286000" algn="l" defTabSz="914400" rtl="0" eaLnBrk="1" latinLnBrk="0" hangingPunct="1">
      <a:defRPr kern="1200">
        <a:solidFill>
          <a:schemeClr val="tx1"/>
        </a:solidFill>
        <a:latin typeface="Lucida Sans Unicode" pitchFamily="34" charset="0"/>
        <a:ea typeface="+mn-ea"/>
        <a:cs typeface="Arial" charset="0"/>
      </a:defRPr>
    </a:lvl6pPr>
    <a:lvl7pPr marL="2743200" algn="l" defTabSz="914400" rtl="0" eaLnBrk="1" latinLnBrk="0" hangingPunct="1">
      <a:defRPr kern="1200">
        <a:solidFill>
          <a:schemeClr val="tx1"/>
        </a:solidFill>
        <a:latin typeface="Lucida Sans Unicode" pitchFamily="34" charset="0"/>
        <a:ea typeface="+mn-ea"/>
        <a:cs typeface="Arial" charset="0"/>
      </a:defRPr>
    </a:lvl7pPr>
    <a:lvl8pPr marL="3200400" algn="l" defTabSz="914400" rtl="0" eaLnBrk="1" latinLnBrk="0" hangingPunct="1">
      <a:defRPr kern="1200">
        <a:solidFill>
          <a:schemeClr val="tx1"/>
        </a:solidFill>
        <a:latin typeface="Lucida Sans Unicode" pitchFamily="34" charset="0"/>
        <a:ea typeface="+mn-ea"/>
        <a:cs typeface="Arial" charset="0"/>
      </a:defRPr>
    </a:lvl8pPr>
    <a:lvl9pPr marL="3657600" algn="l" defTabSz="914400" rtl="0" eaLnBrk="1" latinLnBrk="0" hangingPunct="1">
      <a:defRPr kern="1200">
        <a:solidFill>
          <a:schemeClr val="tx1"/>
        </a:solidFill>
        <a:latin typeface="Lucida Sans Unicode"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274"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00E76C4D-8643-4684-B7F4-98FA81887135}" type="datetimeFigureOut">
              <a:rPr lang="en-US"/>
              <a:pPr>
                <a:defRPr/>
              </a:pPr>
              <a:t>9/13/2017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4728CE86-97B8-440B-9F32-EE0BA9E9A396}" type="slidenum">
              <a:rPr lang="en-US"/>
              <a:pPr>
                <a:defRPr/>
              </a:pPr>
              <a:t>‹#›</a:t>
            </a:fld>
            <a:endParaRPr lang="en-US"/>
          </a:p>
        </p:txBody>
      </p:sp>
    </p:spTree>
    <p:extLst>
      <p:ext uri="{BB962C8B-B14F-4D97-AF65-F5344CB8AC3E}">
        <p14:creationId xmlns:p14="http://schemas.microsoft.com/office/powerpoint/2010/main" val="143692952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9C980502-CE83-408A-A8ED-894AEBDFA8B7}" type="slidenum">
              <a:rPr lang="en-US">
                <a:latin typeface="Calibri" pitchFamily="34" charset="0"/>
              </a:rPr>
              <a:pPr fontAlgn="base">
                <a:spcBef>
                  <a:spcPct val="0"/>
                </a:spcBef>
                <a:spcAft>
                  <a:spcPct val="0"/>
                </a:spcAft>
              </a:pPr>
              <a:t>1</a:t>
            </a:fld>
            <a:endParaRPr lang="en-US">
              <a:latin typeface="Calibri" pitchFamily="34" charset="0"/>
            </a:endParaRPr>
          </a:p>
        </p:txBody>
      </p:sp>
    </p:spTree>
    <p:extLst>
      <p:ext uri="{BB962C8B-B14F-4D97-AF65-F5344CB8AC3E}">
        <p14:creationId xmlns:p14="http://schemas.microsoft.com/office/powerpoint/2010/main" val="1071038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378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30C049F3-DCA6-46A4-A46D-0C02C4B5514F}" type="slidenum">
              <a:rPr lang="en-US">
                <a:latin typeface="Calibri" pitchFamily="34" charset="0"/>
              </a:rPr>
              <a:pPr fontAlgn="base">
                <a:spcBef>
                  <a:spcPct val="0"/>
                </a:spcBef>
                <a:spcAft>
                  <a:spcPct val="0"/>
                </a:spcAft>
              </a:pPr>
              <a:t>2</a:t>
            </a:fld>
            <a:endParaRPr lang="en-US">
              <a:latin typeface="Calibri" pitchFamily="34" charset="0"/>
            </a:endParaRPr>
          </a:p>
        </p:txBody>
      </p:sp>
    </p:spTree>
    <p:extLst>
      <p:ext uri="{BB962C8B-B14F-4D97-AF65-F5344CB8AC3E}">
        <p14:creationId xmlns:p14="http://schemas.microsoft.com/office/powerpoint/2010/main" val="37755159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3947D2B6-CE40-4191-AAA7-8B55CC85D4A2}" type="slidenum">
              <a:rPr lang="en-US">
                <a:latin typeface="Calibri" pitchFamily="34" charset="0"/>
              </a:rPr>
              <a:pPr fontAlgn="base">
                <a:spcBef>
                  <a:spcPct val="0"/>
                </a:spcBef>
                <a:spcAft>
                  <a:spcPct val="0"/>
                </a:spcAft>
              </a:pPr>
              <a:t>3</a:t>
            </a:fld>
            <a:endParaRPr lang="en-US">
              <a:latin typeface="Calibri" pitchFamily="34" charset="0"/>
            </a:endParaRPr>
          </a:p>
        </p:txBody>
      </p:sp>
    </p:spTree>
    <p:extLst>
      <p:ext uri="{BB962C8B-B14F-4D97-AF65-F5344CB8AC3E}">
        <p14:creationId xmlns:p14="http://schemas.microsoft.com/office/powerpoint/2010/main" val="5016509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399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D28758B2-A4AA-480E-9DFE-A317E7AE6BD0}" type="slidenum">
              <a:rPr lang="en-US">
                <a:latin typeface="Calibri" pitchFamily="34" charset="0"/>
              </a:rPr>
              <a:pPr fontAlgn="base">
                <a:spcBef>
                  <a:spcPct val="0"/>
                </a:spcBef>
                <a:spcAft>
                  <a:spcPct val="0"/>
                </a:spcAft>
              </a:pPr>
              <a:t>4</a:t>
            </a:fld>
            <a:endParaRPr lang="en-US">
              <a:latin typeface="Calibri" pitchFamily="34" charset="0"/>
            </a:endParaRPr>
          </a:p>
        </p:txBody>
      </p:sp>
    </p:spTree>
    <p:extLst>
      <p:ext uri="{BB962C8B-B14F-4D97-AF65-F5344CB8AC3E}">
        <p14:creationId xmlns:p14="http://schemas.microsoft.com/office/powerpoint/2010/main" val="4100125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45C9B7AF-9A4B-4A35-85FA-8187B878874A}" type="slidenum">
              <a:rPr lang="en-US">
                <a:latin typeface="Calibri" pitchFamily="34" charset="0"/>
              </a:rPr>
              <a:pPr fontAlgn="base">
                <a:spcBef>
                  <a:spcPct val="0"/>
                </a:spcBef>
                <a:spcAft>
                  <a:spcPct val="0"/>
                </a:spcAft>
              </a:pPr>
              <a:t>5</a:t>
            </a:fld>
            <a:endParaRPr lang="en-US">
              <a:latin typeface="Calibri" pitchFamily="34" charset="0"/>
            </a:endParaRPr>
          </a:p>
        </p:txBody>
      </p:sp>
    </p:spTree>
    <p:extLst>
      <p:ext uri="{BB962C8B-B14F-4D97-AF65-F5344CB8AC3E}">
        <p14:creationId xmlns:p14="http://schemas.microsoft.com/office/powerpoint/2010/main" val="9721293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419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21C31DFE-B831-47C2-B017-BA267A52566E}" type="slidenum">
              <a:rPr lang="en-US">
                <a:latin typeface="Calibri" pitchFamily="34" charset="0"/>
              </a:rPr>
              <a:pPr fontAlgn="base">
                <a:spcBef>
                  <a:spcPct val="0"/>
                </a:spcBef>
                <a:spcAft>
                  <a:spcPct val="0"/>
                </a:spcAft>
              </a:pPr>
              <a:t>6</a:t>
            </a:fld>
            <a:endParaRPr lang="en-US">
              <a:latin typeface="Calibri" pitchFamily="34" charset="0"/>
            </a:endParaRPr>
          </a:p>
        </p:txBody>
      </p:sp>
    </p:spTree>
    <p:extLst>
      <p:ext uri="{BB962C8B-B14F-4D97-AF65-F5344CB8AC3E}">
        <p14:creationId xmlns:p14="http://schemas.microsoft.com/office/powerpoint/2010/main" val="3339041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D2B36E90-E523-4155-B93B-7F5F4DE5C748}" type="slidenum">
              <a:rPr lang="en-US">
                <a:latin typeface="Calibri" pitchFamily="34" charset="0"/>
              </a:rPr>
              <a:pPr fontAlgn="base">
                <a:spcBef>
                  <a:spcPct val="0"/>
                </a:spcBef>
                <a:spcAft>
                  <a:spcPct val="0"/>
                </a:spcAft>
              </a:pPr>
              <a:t>7</a:t>
            </a:fld>
            <a:endParaRPr lang="en-US">
              <a:latin typeface="Calibri" pitchFamily="34" charset="0"/>
            </a:endParaRPr>
          </a:p>
        </p:txBody>
      </p:sp>
    </p:spTree>
    <p:extLst>
      <p:ext uri="{BB962C8B-B14F-4D97-AF65-F5344CB8AC3E}">
        <p14:creationId xmlns:p14="http://schemas.microsoft.com/office/powerpoint/2010/main" val="32024076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AD8527F9-9A8D-47B7-9764-3E8E4A28BFB0}" type="slidenum">
              <a:rPr lang="en-US">
                <a:latin typeface="Calibri" pitchFamily="34" charset="0"/>
              </a:rPr>
              <a:pPr fontAlgn="base">
                <a:spcBef>
                  <a:spcPct val="0"/>
                </a:spcBef>
                <a:spcAft>
                  <a:spcPct val="0"/>
                </a:spcAft>
              </a:pPr>
              <a:t>8</a:t>
            </a:fld>
            <a:endParaRPr lang="en-US">
              <a:latin typeface="Calibri" pitchFamily="34" charset="0"/>
            </a:endParaRPr>
          </a:p>
        </p:txBody>
      </p:sp>
    </p:spTree>
    <p:extLst>
      <p:ext uri="{BB962C8B-B14F-4D97-AF65-F5344CB8AC3E}">
        <p14:creationId xmlns:p14="http://schemas.microsoft.com/office/powerpoint/2010/main" val="31535381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D96B252E-4785-479D-BED4-63DB84AC4DE8}" type="slidenum">
              <a:rPr lang="en-US">
                <a:latin typeface="Calibri" pitchFamily="34" charset="0"/>
              </a:rPr>
              <a:pPr fontAlgn="base">
                <a:spcBef>
                  <a:spcPct val="0"/>
                </a:spcBef>
                <a:spcAft>
                  <a:spcPct val="0"/>
                </a:spcAft>
              </a:pPr>
              <a:t>10</a:t>
            </a:fld>
            <a:endParaRPr lang="en-US">
              <a:latin typeface="Calibri" pitchFamily="34" charset="0"/>
            </a:endParaRPr>
          </a:p>
        </p:txBody>
      </p:sp>
    </p:spTree>
    <p:extLst>
      <p:ext uri="{BB962C8B-B14F-4D97-AF65-F5344CB8AC3E}">
        <p14:creationId xmlns:p14="http://schemas.microsoft.com/office/powerpoint/2010/main" val="11297991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BA04ED50-69BA-4CA4-86C6-0A9D089793B2}" type="slidenum">
              <a:rPr lang="en-US">
                <a:latin typeface="Calibri" pitchFamily="34" charset="0"/>
              </a:rPr>
              <a:pPr fontAlgn="base">
                <a:spcBef>
                  <a:spcPct val="0"/>
                </a:spcBef>
                <a:spcAft>
                  <a:spcPct val="0"/>
                </a:spcAft>
              </a:pPr>
              <a:t>12</a:t>
            </a:fld>
            <a:endParaRPr lang="en-US">
              <a:latin typeface="Calibri" pitchFamily="34" charset="0"/>
            </a:endParaRPr>
          </a:p>
        </p:txBody>
      </p:sp>
    </p:spTree>
    <p:extLst>
      <p:ext uri="{BB962C8B-B14F-4D97-AF65-F5344CB8AC3E}">
        <p14:creationId xmlns:p14="http://schemas.microsoft.com/office/powerpoint/2010/main" val="29881376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428603D2-2143-4B18-9279-25820E143406}" type="slidenum">
              <a:rPr lang="en-US">
                <a:latin typeface="Calibri" pitchFamily="34" charset="0"/>
              </a:rPr>
              <a:pPr fontAlgn="base">
                <a:spcBef>
                  <a:spcPct val="0"/>
                </a:spcBef>
                <a:spcAft>
                  <a:spcPct val="0"/>
                </a:spcAft>
              </a:pPr>
              <a:t>13</a:t>
            </a:fld>
            <a:endParaRPr lang="en-US">
              <a:latin typeface="Calibri" pitchFamily="34" charset="0"/>
            </a:endParaRPr>
          </a:p>
        </p:txBody>
      </p:sp>
    </p:spTree>
    <p:extLst>
      <p:ext uri="{BB962C8B-B14F-4D97-AF65-F5344CB8AC3E}">
        <p14:creationId xmlns:p14="http://schemas.microsoft.com/office/powerpoint/2010/main" val="23753172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094A90D9-8910-4180-9B02-AFBEFF59D872}" type="slidenum">
              <a:rPr lang="en-US">
                <a:latin typeface="Calibri" pitchFamily="34" charset="0"/>
              </a:rPr>
              <a:pPr fontAlgn="base">
                <a:spcBef>
                  <a:spcPct val="0"/>
                </a:spcBef>
                <a:spcAft>
                  <a:spcPct val="0"/>
                </a:spcAft>
              </a:pPr>
              <a:t>14</a:t>
            </a:fld>
            <a:endParaRPr lang="en-US">
              <a:latin typeface="Calibri" pitchFamily="34" charset="0"/>
            </a:endParaRPr>
          </a:p>
        </p:txBody>
      </p:sp>
    </p:spTree>
    <p:extLst>
      <p:ext uri="{BB962C8B-B14F-4D97-AF65-F5344CB8AC3E}">
        <p14:creationId xmlns:p14="http://schemas.microsoft.com/office/powerpoint/2010/main" val="2828003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254FE3F4-2CCF-4CB3-A6C4-FDCE1C6A88C5}" type="slidenum">
              <a:rPr lang="en-US">
                <a:latin typeface="Calibri" pitchFamily="34" charset="0"/>
              </a:rPr>
              <a:pPr fontAlgn="base">
                <a:spcBef>
                  <a:spcPct val="0"/>
                </a:spcBef>
                <a:spcAft>
                  <a:spcPct val="0"/>
                </a:spcAft>
              </a:pPr>
              <a:t>15</a:t>
            </a:fld>
            <a:endParaRPr lang="en-US">
              <a:latin typeface="Calibri" pitchFamily="34" charset="0"/>
            </a:endParaRPr>
          </a:p>
        </p:txBody>
      </p:sp>
    </p:spTree>
    <p:extLst>
      <p:ext uri="{BB962C8B-B14F-4D97-AF65-F5344CB8AC3E}">
        <p14:creationId xmlns:p14="http://schemas.microsoft.com/office/powerpoint/2010/main" val="34498089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0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91E5B384-94F1-4DFE-8910-95B530E54EEA}" type="slidenum">
              <a:rPr lang="en-US">
                <a:latin typeface="Calibri" pitchFamily="34" charset="0"/>
              </a:rPr>
              <a:pPr fontAlgn="base">
                <a:spcBef>
                  <a:spcPct val="0"/>
                </a:spcBef>
                <a:spcAft>
                  <a:spcPct val="0"/>
                </a:spcAft>
              </a:pPr>
              <a:t>24</a:t>
            </a:fld>
            <a:endParaRPr lang="en-US">
              <a:latin typeface="Calibri" pitchFamily="34" charset="0"/>
            </a:endParaRPr>
          </a:p>
        </p:txBody>
      </p:sp>
    </p:spTree>
    <p:extLst>
      <p:ext uri="{BB962C8B-B14F-4D97-AF65-F5344CB8AC3E}">
        <p14:creationId xmlns:p14="http://schemas.microsoft.com/office/powerpoint/2010/main" val="2611909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578AA34D-EFF8-460B-BFBE-ACD1427275CB}" type="slidenum">
              <a:rPr lang="en-US">
                <a:latin typeface="Calibri" pitchFamily="34" charset="0"/>
              </a:rPr>
              <a:pPr fontAlgn="base">
                <a:spcBef>
                  <a:spcPct val="0"/>
                </a:spcBef>
                <a:spcAft>
                  <a:spcPct val="0"/>
                </a:spcAft>
              </a:pPr>
              <a:t>25</a:t>
            </a:fld>
            <a:endParaRPr lang="en-US">
              <a:latin typeface="Calibri" pitchFamily="34" charset="0"/>
            </a:endParaRPr>
          </a:p>
        </p:txBody>
      </p:sp>
    </p:spTree>
    <p:extLst>
      <p:ext uri="{BB962C8B-B14F-4D97-AF65-F5344CB8AC3E}">
        <p14:creationId xmlns:p14="http://schemas.microsoft.com/office/powerpoint/2010/main" val="17674886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5AC55DDD-3D5E-48FF-AAAE-E5DE92B6D8C4}" type="slidenum">
              <a:rPr lang="en-US">
                <a:latin typeface="Calibri" pitchFamily="34" charset="0"/>
              </a:rPr>
              <a:pPr fontAlgn="base">
                <a:spcBef>
                  <a:spcPct val="0"/>
                </a:spcBef>
                <a:spcAft>
                  <a:spcPct val="0"/>
                </a:spcAft>
              </a:pPr>
              <a:t>26</a:t>
            </a:fld>
            <a:endParaRPr lang="en-US">
              <a:latin typeface="Calibri" pitchFamily="34" charset="0"/>
            </a:endParaRPr>
          </a:p>
        </p:txBody>
      </p:sp>
    </p:spTree>
    <p:extLst>
      <p:ext uri="{BB962C8B-B14F-4D97-AF65-F5344CB8AC3E}">
        <p14:creationId xmlns:p14="http://schemas.microsoft.com/office/powerpoint/2010/main" val="4090106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4DE4C804-B748-461A-B41D-3F034FAE7F61}" type="slidenum">
              <a:rPr lang="en-US">
                <a:latin typeface="Calibri" pitchFamily="34" charset="0"/>
              </a:rPr>
              <a:pPr fontAlgn="base">
                <a:spcBef>
                  <a:spcPct val="0"/>
                </a:spcBef>
                <a:spcAft>
                  <a:spcPct val="0"/>
                </a:spcAft>
              </a:pPr>
              <a:t>27</a:t>
            </a:fld>
            <a:endParaRPr lang="en-US">
              <a:latin typeface="Calibri" pitchFamily="34" charset="0"/>
            </a:endParaRPr>
          </a:p>
        </p:txBody>
      </p:sp>
    </p:spTree>
    <p:extLst>
      <p:ext uri="{BB962C8B-B14F-4D97-AF65-F5344CB8AC3E}">
        <p14:creationId xmlns:p14="http://schemas.microsoft.com/office/powerpoint/2010/main" val="10247645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796B0099-A334-48B2-AEA5-F8A00E303310}" type="slidenum">
              <a:rPr lang="en-US">
                <a:latin typeface="Calibri" pitchFamily="34" charset="0"/>
              </a:rPr>
              <a:pPr fontAlgn="base">
                <a:spcBef>
                  <a:spcPct val="0"/>
                </a:spcBef>
                <a:spcAft>
                  <a:spcPct val="0"/>
                </a:spcAft>
              </a:pPr>
              <a:t>29</a:t>
            </a:fld>
            <a:endParaRPr lang="en-US">
              <a:latin typeface="Calibri" pitchFamily="34" charset="0"/>
            </a:endParaRPr>
          </a:p>
        </p:txBody>
      </p:sp>
    </p:spTree>
    <p:extLst>
      <p:ext uri="{BB962C8B-B14F-4D97-AF65-F5344CB8AC3E}">
        <p14:creationId xmlns:p14="http://schemas.microsoft.com/office/powerpoint/2010/main" val="18684042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5A52E143-269F-4A2F-8A5E-892681236E36}" type="slidenum">
              <a:rPr lang="en-US">
                <a:latin typeface="Calibri" pitchFamily="34" charset="0"/>
              </a:rPr>
              <a:pPr fontAlgn="base">
                <a:spcBef>
                  <a:spcPct val="0"/>
                </a:spcBef>
                <a:spcAft>
                  <a:spcPct val="0"/>
                </a:spcAft>
              </a:pPr>
              <a:t>30</a:t>
            </a:fld>
            <a:endParaRPr lang="en-US">
              <a:latin typeface="Calibri" pitchFamily="34" charset="0"/>
            </a:endParaRPr>
          </a:p>
        </p:txBody>
      </p:sp>
    </p:spTree>
    <p:extLst>
      <p:ext uri="{BB962C8B-B14F-4D97-AF65-F5344CB8AC3E}">
        <p14:creationId xmlns:p14="http://schemas.microsoft.com/office/powerpoint/2010/main" val="24107516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2440D8C8-973F-4577-8C44-4BDF3DD10F7E}" type="slidenum">
              <a:rPr lang="en-US">
                <a:latin typeface="Calibri" pitchFamily="34" charset="0"/>
              </a:rPr>
              <a:pPr fontAlgn="base">
                <a:spcBef>
                  <a:spcPct val="0"/>
                </a:spcBef>
                <a:spcAft>
                  <a:spcPct val="0"/>
                </a:spcAft>
              </a:pPr>
              <a:t>31</a:t>
            </a:fld>
            <a:endParaRPr lang="en-US">
              <a:latin typeface="Calibri" pitchFamily="34" charset="0"/>
            </a:endParaRPr>
          </a:p>
        </p:txBody>
      </p:sp>
    </p:spTree>
    <p:extLst>
      <p:ext uri="{BB962C8B-B14F-4D97-AF65-F5344CB8AC3E}">
        <p14:creationId xmlns:p14="http://schemas.microsoft.com/office/powerpoint/2010/main" val="33188052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1862189F-F770-4713-BB90-66FC417DE770}" type="slidenum">
              <a:rPr lang="en-US">
                <a:latin typeface="Calibri" pitchFamily="34" charset="0"/>
              </a:rPr>
              <a:pPr fontAlgn="base">
                <a:spcBef>
                  <a:spcPct val="0"/>
                </a:spcBef>
                <a:spcAft>
                  <a:spcPct val="0"/>
                </a:spcAft>
              </a:pPr>
              <a:t>32</a:t>
            </a:fld>
            <a:endParaRPr lang="en-US">
              <a:latin typeface="Calibri" pitchFamily="34" charset="0"/>
            </a:endParaRPr>
          </a:p>
        </p:txBody>
      </p:sp>
    </p:spTree>
    <p:extLst>
      <p:ext uri="{BB962C8B-B14F-4D97-AF65-F5344CB8AC3E}">
        <p14:creationId xmlns:p14="http://schemas.microsoft.com/office/powerpoint/2010/main" val="6092563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D6C231A4-1208-42D8-99D2-9E406DC639EB}" type="slidenum">
              <a:rPr lang="en-US">
                <a:latin typeface="Calibri" pitchFamily="34" charset="0"/>
              </a:rPr>
              <a:pPr fontAlgn="base">
                <a:spcBef>
                  <a:spcPct val="0"/>
                </a:spcBef>
                <a:spcAft>
                  <a:spcPct val="0"/>
                </a:spcAft>
              </a:pPr>
              <a:t>33</a:t>
            </a:fld>
            <a:endParaRPr lang="en-US">
              <a:latin typeface="Calibri" pitchFamily="34" charset="0"/>
            </a:endParaRPr>
          </a:p>
        </p:txBody>
      </p:sp>
    </p:spTree>
    <p:extLst>
      <p:ext uri="{BB962C8B-B14F-4D97-AF65-F5344CB8AC3E}">
        <p14:creationId xmlns:p14="http://schemas.microsoft.com/office/powerpoint/2010/main" val="12875892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465DE30E-C27A-4027-B1B2-C60DD56C4464}" type="slidenum">
              <a:rPr lang="en-US">
                <a:latin typeface="Calibri" pitchFamily="34" charset="0"/>
              </a:rPr>
              <a:pPr fontAlgn="base">
                <a:spcBef>
                  <a:spcPct val="0"/>
                </a:spcBef>
                <a:spcAft>
                  <a:spcPct val="0"/>
                </a:spcAft>
              </a:pPr>
              <a:t>34</a:t>
            </a:fld>
            <a:endParaRPr lang="en-US">
              <a:latin typeface="Calibri" pitchFamily="34" charset="0"/>
            </a:endParaRPr>
          </a:p>
        </p:txBody>
      </p:sp>
    </p:spTree>
    <p:extLst>
      <p:ext uri="{BB962C8B-B14F-4D97-AF65-F5344CB8AC3E}">
        <p14:creationId xmlns:p14="http://schemas.microsoft.com/office/powerpoint/2010/main" val="4491069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Freeform 18"/>
            <p:cNvSpPr>
              <a:spLocks/>
            </p:cNvSpPr>
            <p:nvPr/>
          </p:nvSpPr>
          <p:spPr bwMode="auto">
            <a:xfrm>
              <a:off x="35443" y="5135526"/>
              <a:ext cx="9108557" cy="838200"/>
            </a:xfrm>
            <a:custGeom>
              <a:avLst/>
              <a:gdLst>
                <a:gd name="T0" fmla="*/ 0 w 5760"/>
                <a:gd name="T1" fmla="*/ 0 h 528"/>
                <a:gd name="T2" fmla="*/ 5760 w 5760"/>
                <a:gd name="T3" fmla="*/ 0 h 528"/>
                <a:gd name="T4" fmla="*/ 5760 w 5760"/>
                <a:gd name="T5" fmla="*/ 528 h 528"/>
                <a:gd name="T6" fmla="*/ 48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smtClean="0">
                <a:solidFill>
                  <a:srgbClr val="FFFFFF"/>
                </a:solidFill>
              </a:defRPr>
            </a:lvl1pPr>
            <a:extLst/>
          </a:lstStyle>
          <a:p>
            <a:pPr>
              <a:defRPr/>
            </a:pPr>
            <a:fld id="{82364DF2-41DE-4652-8B1A-3A9220B1174C}" type="datetimeFigureOut">
              <a:rPr lang="en-US"/>
              <a:pPr>
                <a:defRPr/>
              </a:pPr>
              <a:t>9/13/2017</a:t>
            </a:fld>
            <a:endParaRPr lang="en-GB"/>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GB"/>
          </a:p>
        </p:txBody>
      </p:sp>
      <p:sp>
        <p:nvSpPr>
          <p:cNvPr id="13" name="Slide Number Placeholder 26"/>
          <p:cNvSpPr>
            <a:spLocks noGrp="1"/>
          </p:cNvSpPr>
          <p:nvPr>
            <p:ph type="sldNum" sz="quarter" idx="12"/>
          </p:nvPr>
        </p:nvSpPr>
        <p:spPr/>
        <p:txBody>
          <a:bodyPr/>
          <a:lstStyle>
            <a:lvl1pPr>
              <a:defRPr smtClean="0">
                <a:solidFill>
                  <a:srgbClr val="FFFFFF"/>
                </a:solidFill>
              </a:defRPr>
            </a:lvl1pPr>
            <a:extLst/>
          </a:lstStyle>
          <a:p>
            <a:pPr>
              <a:defRPr/>
            </a:pPr>
            <a:fld id="{532C958E-0B2B-4296-B2E0-21012536693E}" type="slidenum">
              <a:rPr lang="en-GB"/>
              <a:pPr>
                <a:defRPr/>
              </a:pPr>
              <a:t>‹#›</a:t>
            </a:fld>
            <a:endParaRPr lang="en-GB"/>
          </a:p>
        </p:txBody>
      </p:sp>
    </p:spTree>
    <p:extLst>
      <p:ext uri="{BB962C8B-B14F-4D97-AF65-F5344CB8AC3E}">
        <p14:creationId xmlns:p14="http://schemas.microsoft.com/office/powerpoint/2010/main" val="3546976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fld id="{366C1BCD-CC47-4A3F-A860-14D403C0B5CC}" type="datetimeFigureOut">
              <a:rPr lang="en-US"/>
              <a:pPr>
                <a:defRPr/>
              </a:pPr>
              <a:t>9/13/2017</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A61C25D2-71C3-4329-BF7B-1E11A3E7CA0F}" type="slidenum">
              <a:rPr lang="en-GB"/>
              <a:pPr>
                <a:defRPr/>
              </a:pPr>
              <a:t>‹#›</a:t>
            </a:fld>
            <a:endParaRPr lang="en-GB"/>
          </a:p>
        </p:txBody>
      </p:sp>
    </p:spTree>
    <p:extLst>
      <p:ext uri="{BB962C8B-B14F-4D97-AF65-F5344CB8AC3E}">
        <p14:creationId xmlns:p14="http://schemas.microsoft.com/office/powerpoint/2010/main" val="2752044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960A6C78-3709-4477-956B-69ACA21785EC}" type="datetimeFigureOut">
              <a:rPr lang="en-US"/>
              <a:pPr>
                <a:defRPr/>
              </a:pPr>
              <a:t>9/13/2017</a:t>
            </a:fld>
            <a:endParaRPr lang="en-GB"/>
          </a:p>
        </p:txBody>
      </p:sp>
      <p:sp>
        <p:nvSpPr>
          <p:cNvPr id="7" name="Footer Placeholder 4"/>
          <p:cNvSpPr>
            <a:spLocks noGrp="1"/>
          </p:cNvSpPr>
          <p:nvPr>
            <p:ph type="ftr" sz="quarter" idx="11"/>
          </p:nvPr>
        </p:nvSpPr>
        <p:spPr/>
        <p:txBody>
          <a:bodyPr/>
          <a:lstStyle>
            <a:lvl1pPr>
              <a:defRPr/>
            </a:lvl1pPr>
            <a:extLst/>
          </a:lstStyle>
          <a:p>
            <a:pPr>
              <a:defRPr/>
            </a:pPr>
            <a:endParaRPr lang="en-GB"/>
          </a:p>
        </p:txBody>
      </p:sp>
      <p:sp>
        <p:nvSpPr>
          <p:cNvPr id="8" name="Slide Number Placeholder 5"/>
          <p:cNvSpPr>
            <a:spLocks noGrp="1"/>
          </p:cNvSpPr>
          <p:nvPr>
            <p:ph type="sldNum" sz="quarter" idx="12"/>
          </p:nvPr>
        </p:nvSpPr>
        <p:spPr/>
        <p:txBody>
          <a:bodyPr/>
          <a:lstStyle>
            <a:lvl1pPr>
              <a:defRPr/>
            </a:lvl1pPr>
            <a:extLst/>
          </a:lstStyle>
          <a:p>
            <a:pPr>
              <a:defRPr/>
            </a:pPr>
            <a:fld id="{49D9AAE7-D2CC-434D-821E-A5F1B318EECF}" type="slidenum">
              <a:rPr lang="en-GB"/>
              <a:pPr>
                <a:defRPr/>
              </a:pPr>
              <a:t>‹#›</a:t>
            </a:fld>
            <a:endParaRPr lang="en-GB"/>
          </a:p>
        </p:txBody>
      </p:sp>
    </p:spTree>
    <p:extLst>
      <p:ext uri="{BB962C8B-B14F-4D97-AF65-F5344CB8AC3E}">
        <p14:creationId xmlns:p14="http://schemas.microsoft.com/office/powerpoint/2010/main" val="404537567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fld id="{C92D692C-36BE-4A5C-9316-EF6001B520DE}" type="datetimeFigureOut">
              <a:rPr lang="en-US"/>
              <a:pPr>
                <a:defRPr/>
              </a:pPr>
              <a:t>9/13/2017</a:t>
            </a:fld>
            <a:endParaRPr lang="en-GB"/>
          </a:p>
        </p:txBody>
      </p:sp>
      <p:sp>
        <p:nvSpPr>
          <p:cNvPr id="6" name="Footer Placeholder 5"/>
          <p:cNvSpPr>
            <a:spLocks noGrp="1"/>
          </p:cNvSpPr>
          <p:nvPr>
            <p:ph type="ftr" sz="quarter" idx="11"/>
          </p:nvPr>
        </p:nvSpPr>
        <p:spPr/>
        <p:txBody>
          <a:bodyPr/>
          <a:lstStyle>
            <a:lvl1pPr>
              <a:defRPr/>
            </a:lvl1pPr>
            <a:extLst/>
          </a:lstStyle>
          <a:p>
            <a:pPr>
              <a:defRPr/>
            </a:pPr>
            <a:endParaRPr lang="en-GB"/>
          </a:p>
        </p:txBody>
      </p:sp>
      <p:sp>
        <p:nvSpPr>
          <p:cNvPr id="7" name="Slide Number Placeholder 6"/>
          <p:cNvSpPr>
            <a:spLocks noGrp="1"/>
          </p:cNvSpPr>
          <p:nvPr>
            <p:ph type="sldNum" sz="quarter" idx="12"/>
          </p:nvPr>
        </p:nvSpPr>
        <p:spPr/>
        <p:txBody>
          <a:bodyPr/>
          <a:lstStyle>
            <a:lvl1pPr>
              <a:defRPr/>
            </a:lvl1pPr>
            <a:extLst/>
          </a:lstStyle>
          <a:p>
            <a:pPr>
              <a:defRPr/>
            </a:pPr>
            <a:fld id="{3D77F0D0-2E24-4FC3-8E5B-232EE160321E}" type="slidenum">
              <a:rPr lang="en-GB"/>
              <a:pPr>
                <a:defRPr/>
              </a:pPr>
              <a:t>‹#›</a:t>
            </a:fld>
            <a:endParaRPr lang="en-GB"/>
          </a:p>
        </p:txBody>
      </p:sp>
    </p:spTree>
    <p:extLst>
      <p:ext uri="{BB962C8B-B14F-4D97-AF65-F5344CB8AC3E}">
        <p14:creationId xmlns:p14="http://schemas.microsoft.com/office/powerpoint/2010/main" val="1749835692"/>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fld id="{489355CF-DA1D-445B-98BE-ABEBC0299116}" type="datetimeFigureOut">
              <a:rPr lang="en-US"/>
              <a:pPr>
                <a:defRPr/>
              </a:pPr>
              <a:t>9/13/2017</a:t>
            </a:fld>
            <a:endParaRPr lang="en-GB"/>
          </a:p>
        </p:txBody>
      </p:sp>
      <p:sp>
        <p:nvSpPr>
          <p:cNvPr id="8" name="Footer Placeholder 7"/>
          <p:cNvSpPr>
            <a:spLocks noGrp="1"/>
          </p:cNvSpPr>
          <p:nvPr>
            <p:ph type="ftr" sz="quarter" idx="11"/>
          </p:nvPr>
        </p:nvSpPr>
        <p:spPr/>
        <p:txBody>
          <a:bodyPr/>
          <a:lstStyle>
            <a:lvl1pPr>
              <a:defRPr/>
            </a:lvl1pPr>
            <a:extLst/>
          </a:lstStyle>
          <a:p>
            <a:pPr>
              <a:defRPr/>
            </a:pPr>
            <a:endParaRPr lang="en-GB"/>
          </a:p>
        </p:txBody>
      </p:sp>
      <p:sp>
        <p:nvSpPr>
          <p:cNvPr id="9" name="Slide Number Placeholder 8"/>
          <p:cNvSpPr>
            <a:spLocks noGrp="1"/>
          </p:cNvSpPr>
          <p:nvPr>
            <p:ph type="sldNum" sz="quarter" idx="12"/>
          </p:nvPr>
        </p:nvSpPr>
        <p:spPr/>
        <p:txBody>
          <a:bodyPr/>
          <a:lstStyle>
            <a:lvl1pPr>
              <a:defRPr/>
            </a:lvl1pPr>
            <a:extLst/>
          </a:lstStyle>
          <a:p>
            <a:pPr>
              <a:defRPr/>
            </a:pPr>
            <a:fld id="{6385EF76-6C7D-4705-8FDF-022D41FB010A}" type="slidenum">
              <a:rPr lang="en-GB"/>
              <a:pPr>
                <a:defRPr/>
              </a:pPr>
              <a:t>‹#›</a:t>
            </a:fld>
            <a:endParaRPr lang="en-GB"/>
          </a:p>
        </p:txBody>
      </p:sp>
    </p:spTree>
    <p:extLst>
      <p:ext uri="{BB962C8B-B14F-4D97-AF65-F5344CB8AC3E}">
        <p14:creationId xmlns:p14="http://schemas.microsoft.com/office/powerpoint/2010/main" val="2019947747"/>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fld id="{F5ED2461-4041-47FB-A7DE-3B0972B10C7B}" type="datetimeFigureOut">
              <a:rPr lang="en-US"/>
              <a:pPr>
                <a:defRPr/>
              </a:pPr>
              <a:t>9/13/2017</a:t>
            </a:fld>
            <a:endParaRPr lang="en-GB"/>
          </a:p>
        </p:txBody>
      </p:sp>
      <p:sp>
        <p:nvSpPr>
          <p:cNvPr id="4" name="Footer Placeholder 3"/>
          <p:cNvSpPr>
            <a:spLocks noGrp="1"/>
          </p:cNvSpPr>
          <p:nvPr>
            <p:ph type="ftr" sz="quarter" idx="11"/>
          </p:nvPr>
        </p:nvSpPr>
        <p:spPr/>
        <p:txBody>
          <a:bodyPr/>
          <a:lstStyle>
            <a:lvl1pPr>
              <a:defRPr/>
            </a:lvl1pPr>
            <a:extLst/>
          </a:lstStyle>
          <a:p>
            <a:pPr>
              <a:defRPr/>
            </a:pPr>
            <a:endParaRPr lang="en-GB"/>
          </a:p>
        </p:txBody>
      </p:sp>
      <p:sp>
        <p:nvSpPr>
          <p:cNvPr id="5" name="Slide Number Placeholder 4"/>
          <p:cNvSpPr>
            <a:spLocks noGrp="1"/>
          </p:cNvSpPr>
          <p:nvPr>
            <p:ph type="sldNum" sz="quarter" idx="12"/>
          </p:nvPr>
        </p:nvSpPr>
        <p:spPr/>
        <p:txBody>
          <a:bodyPr/>
          <a:lstStyle>
            <a:lvl1pPr>
              <a:defRPr/>
            </a:lvl1pPr>
            <a:extLst/>
          </a:lstStyle>
          <a:p>
            <a:pPr>
              <a:defRPr/>
            </a:pPr>
            <a:fld id="{0C4822DC-EF51-41F3-9276-D8D1FF37B738}" type="slidenum">
              <a:rPr lang="en-GB"/>
              <a:pPr>
                <a:defRPr/>
              </a:pPr>
              <a:t>‹#›</a:t>
            </a:fld>
            <a:endParaRPr lang="en-GB"/>
          </a:p>
        </p:txBody>
      </p:sp>
    </p:spTree>
    <p:extLst>
      <p:ext uri="{BB962C8B-B14F-4D97-AF65-F5344CB8AC3E}">
        <p14:creationId xmlns:p14="http://schemas.microsoft.com/office/powerpoint/2010/main" val="2594402616"/>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8DA39B0F-C667-443D-A923-B7EE615E5786}" type="datetimeFigureOut">
              <a:rPr lang="en-US"/>
              <a:pPr>
                <a:defRPr/>
              </a:pPr>
              <a:t>9/13/2017</a:t>
            </a:fld>
            <a:endParaRPr lang="en-GB"/>
          </a:p>
        </p:txBody>
      </p:sp>
      <p:sp>
        <p:nvSpPr>
          <p:cNvPr id="3" name="Footer Placeholder 21"/>
          <p:cNvSpPr>
            <a:spLocks noGrp="1"/>
          </p:cNvSpPr>
          <p:nvPr>
            <p:ph type="ftr" sz="quarter" idx="11"/>
          </p:nvPr>
        </p:nvSpPr>
        <p:spPr/>
        <p:txBody>
          <a:bodyPr/>
          <a:lstStyle>
            <a:lvl1pPr>
              <a:defRPr/>
            </a:lvl1pPr>
          </a:lstStyle>
          <a:p>
            <a:pPr>
              <a:defRPr/>
            </a:pPr>
            <a:endParaRPr lang="en-GB"/>
          </a:p>
        </p:txBody>
      </p:sp>
      <p:sp>
        <p:nvSpPr>
          <p:cNvPr id="4" name="Slide Number Placeholder 17"/>
          <p:cNvSpPr>
            <a:spLocks noGrp="1"/>
          </p:cNvSpPr>
          <p:nvPr>
            <p:ph type="sldNum" sz="quarter" idx="12"/>
          </p:nvPr>
        </p:nvSpPr>
        <p:spPr/>
        <p:txBody>
          <a:bodyPr/>
          <a:lstStyle>
            <a:lvl1pPr>
              <a:defRPr/>
            </a:lvl1pPr>
          </a:lstStyle>
          <a:p>
            <a:pPr>
              <a:defRPr/>
            </a:pPr>
            <a:fld id="{7A616A7F-E820-4D95-BD15-7F5D34B922B4}" type="slidenum">
              <a:rPr lang="en-GB"/>
              <a:pPr>
                <a:defRPr/>
              </a:pPr>
              <a:t>‹#›</a:t>
            </a:fld>
            <a:endParaRPr lang="en-GB"/>
          </a:p>
        </p:txBody>
      </p:sp>
    </p:spTree>
    <p:extLst>
      <p:ext uri="{BB962C8B-B14F-4D97-AF65-F5344CB8AC3E}">
        <p14:creationId xmlns:p14="http://schemas.microsoft.com/office/powerpoint/2010/main" val="3977564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26AA1EA5-C17A-4A2E-A692-C4B47AFE4BBF}" type="datetimeFigureOut">
              <a:rPr lang="en-US"/>
              <a:pPr>
                <a:defRPr/>
              </a:pPr>
              <a:t>9/13/2017</a:t>
            </a:fld>
            <a:endParaRPr lang="en-GB"/>
          </a:p>
        </p:txBody>
      </p:sp>
      <p:sp>
        <p:nvSpPr>
          <p:cNvPr id="6" name="Footer Placeholder 5"/>
          <p:cNvSpPr>
            <a:spLocks noGrp="1"/>
          </p:cNvSpPr>
          <p:nvPr>
            <p:ph type="ftr" sz="quarter" idx="11"/>
          </p:nvPr>
        </p:nvSpPr>
        <p:spPr/>
        <p:txBody>
          <a:bodyPr/>
          <a:lstStyle>
            <a:lvl1pPr>
              <a:defRPr/>
            </a:lvl1pPr>
            <a:extLst/>
          </a:lstStyle>
          <a:p>
            <a:pPr>
              <a:defRPr/>
            </a:pPr>
            <a:endParaRPr lang="en-GB"/>
          </a:p>
        </p:txBody>
      </p:sp>
      <p:sp>
        <p:nvSpPr>
          <p:cNvPr id="7" name="Slide Number Placeholder 6"/>
          <p:cNvSpPr>
            <a:spLocks noGrp="1"/>
          </p:cNvSpPr>
          <p:nvPr>
            <p:ph type="sldNum" sz="quarter" idx="12"/>
          </p:nvPr>
        </p:nvSpPr>
        <p:spPr/>
        <p:txBody>
          <a:bodyPr/>
          <a:lstStyle>
            <a:lvl1pPr>
              <a:defRPr/>
            </a:lvl1pPr>
            <a:extLst/>
          </a:lstStyle>
          <a:p>
            <a:pPr>
              <a:defRPr/>
            </a:pPr>
            <a:fld id="{A3E14DA2-54D4-4011-AD1B-90A929A1002B}" type="slidenum">
              <a:rPr lang="en-GB"/>
              <a:pPr>
                <a:defRPr/>
              </a:pPr>
              <a:t>‹#›</a:t>
            </a:fld>
            <a:endParaRPr lang="en-GB"/>
          </a:p>
        </p:txBody>
      </p:sp>
    </p:spTree>
    <p:extLst>
      <p:ext uri="{BB962C8B-B14F-4D97-AF65-F5344CB8AC3E}">
        <p14:creationId xmlns:p14="http://schemas.microsoft.com/office/powerpoint/2010/main" val="3896626327"/>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6" name="Freeform 15"/>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7" name="Right Triangle 6"/>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smtClean="0">
                <a:solidFill>
                  <a:schemeClr val="tx1"/>
                </a:solidFill>
              </a:defRPr>
            </a:lvl1pPr>
            <a:extLst/>
          </a:lstStyle>
          <a:p>
            <a:pPr>
              <a:defRPr/>
            </a:pPr>
            <a:fld id="{AEF223B6-7B6A-41B0-A700-99E027A09008}" type="datetimeFigureOut">
              <a:rPr lang="en-US"/>
              <a:pPr>
                <a:defRPr/>
              </a:pPr>
              <a:t>9/13/2017</a:t>
            </a:fld>
            <a:endParaRPr lang="en-GB"/>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GB"/>
          </a:p>
        </p:txBody>
      </p:sp>
      <p:sp>
        <p:nvSpPr>
          <p:cNvPr id="13" name="Slide Number Placeholder 6"/>
          <p:cNvSpPr>
            <a:spLocks noGrp="1"/>
          </p:cNvSpPr>
          <p:nvPr>
            <p:ph type="sldNum" sz="quarter" idx="12"/>
          </p:nvPr>
        </p:nvSpPr>
        <p:spPr/>
        <p:txBody>
          <a:bodyPr/>
          <a:lstStyle>
            <a:lvl1pPr>
              <a:defRPr smtClean="0">
                <a:solidFill>
                  <a:schemeClr val="tx1"/>
                </a:solidFill>
              </a:defRPr>
            </a:lvl1pPr>
            <a:extLst/>
          </a:lstStyle>
          <a:p>
            <a:pPr>
              <a:defRPr/>
            </a:pPr>
            <a:fld id="{5309D793-8672-485C-8783-44A52A83EBEC}" type="slidenum">
              <a:rPr lang="en-GB"/>
              <a:pPr>
                <a:defRPr/>
              </a:pPr>
              <a:t>‹#›</a:t>
            </a:fld>
            <a:endParaRPr lang="en-GB"/>
          </a:p>
        </p:txBody>
      </p:sp>
    </p:spTree>
    <p:extLst>
      <p:ext uri="{BB962C8B-B14F-4D97-AF65-F5344CB8AC3E}">
        <p14:creationId xmlns:p14="http://schemas.microsoft.com/office/powerpoint/2010/main" val="307183705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0CE22B1F-842D-49EC-82A4-70A65FC9F878}" type="datetimeFigureOut">
              <a:rPr lang="en-US"/>
              <a:pPr>
                <a:defRPr/>
              </a:pPr>
              <a:t>9/13/2017</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58869D42-EE98-4F9B-8491-281DBEB10025}" type="slidenum">
              <a:rPr lang="en-GB"/>
              <a:pPr>
                <a:defRPr/>
              </a:pPr>
              <a:t>‹#›</a:t>
            </a:fld>
            <a:endParaRPr lang="en-GB"/>
          </a:p>
        </p:txBody>
      </p:sp>
    </p:spTree>
    <p:extLst>
      <p:ext uri="{BB962C8B-B14F-4D97-AF65-F5344CB8AC3E}">
        <p14:creationId xmlns:p14="http://schemas.microsoft.com/office/powerpoint/2010/main" val="2993376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0AC0FCD3-9A4A-45E5-9674-98386F706515}" type="datetimeFigureOut">
              <a:rPr lang="en-US"/>
              <a:pPr>
                <a:defRPr/>
              </a:pPr>
              <a:t>9/13/2017</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3FEEEDD1-5E0E-4DEB-ADEB-0236BAD344F9}" type="slidenum">
              <a:rPr lang="en-GB"/>
              <a:pPr>
                <a:defRPr/>
              </a:pPr>
              <a:t>‹#›</a:t>
            </a:fld>
            <a:endParaRPr lang="en-GB"/>
          </a:p>
        </p:txBody>
      </p:sp>
    </p:spTree>
    <p:extLst>
      <p:ext uri="{BB962C8B-B14F-4D97-AF65-F5344CB8AC3E}">
        <p14:creationId xmlns:p14="http://schemas.microsoft.com/office/powerpoint/2010/main" val="2085856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40000"/>
                <a:lumOff val="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027" name="Freeform 11"/>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1033"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schemeClr val="tx1"/>
                </a:solidFill>
                <a:latin typeface="+mn-lt"/>
                <a:cs typeface="+mn-cs"/>
              </a:defRPr>
            </a:lvl1pPr>
            <a:extLst/>
          </a:lstStyle>
          <a:p>
            <a:pPr>
              <a:defRPr/>
            </a:pPr>
            <a:fld id="{AF005511-7071-4FDD-951F-8543EA14627D}" type="datetimeFigureOut">
              <a:rPr lang="en-US"/>
              <a:pPr>
                <a:defRPr/>
              </a:pPr>
              <a:t>9/13/2017</a:t>
            </a:fld>
            <a:endParaRPr lang="en-GB"/>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en-GB"/>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schemeClr val="tx1"/>
                </a:solidFill>
                <a:latin typeface="+mn-lt"/>
                <a:cs typeface="+mn-cs"/>
              </a:defRPr>
            </a:lvl1pPr>
            <a:extLst/>
          </a:lstStyle>
          <a:p>
            <a:pPr>
              <a:defRPr/>
            </a:pPr>
            <a:fld id="{862582C6-3302-4186-98AC-F9B7C2C33026}"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743" r:id="rId1"/>
    <p:sldLayoutId id="2147483739" r:id="rId2"/>
    <p:sldLayoutId id="2147483744" r:id="rId3"/>
    <p:sldLayoutId id="2147483745" r:id="rId4"/>
    <p:sldLayoutId id="2147483746" r:id="rId5"/>
    <p:sldLayoutId id="2147483747" r:id="rId6"/>
    <p:sldLayoutId id="2147483740" r:id="rId7"/>
    <p:sldLayoutId id="2147483748" r:id="rId8"/>
    <p:sldLayoutId id="2147483749" r:id="rId9"/>
    <p:sldLayoutId id="2147483741" r:id="rId10"/>
    <p:sldLayoutId id="2147483742" r:id="rId11"/>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hyperlink" Target="http://www.google.co.uk/url?sa=i&amp;rct=j&amp;q=Accelerated+Reader&amp;source=images&amp;cd=&amp;docid=HO698qeXWg1dhM&amp;tbnid=2vNaNkRhJlPj9M:&amp;ved=0CAUQjRw&amp;url=http://www.gillbrookacademy.org/page/accelerated-reader&amp;ei=GCIyUoyBNsGm0QWP4oDQCQ&amp;bvm=bv.52109249,d.ZGU&amp;psig=AFQjCNE_WiDMUqn0VWiFF34o3vFjy82NNQ&amp;ust=1379103633851905"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stsavioursjunior.com/"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32657"/>
            <a:ext cx="7772400" cy="2592288"/>
          </a:xfrm>
        </p:spPr>
        <p:txBody>
          <a:bodyPr/>
          <a:lstStyle/>
          <a:p>
            <a:pPr algn="ctr" fontAlgn="auto">
              <a:spcAft>
                <a:spcPts val="0"/>
              </a:spcAft>
              <a:defRPr/>
            </a:pPr>
            <a:r>
              <a:rPr lang="en-GB" dirty="0" smtClean="0">
                <a:solidFill>
                  <a:srgbClr val="002060"/>
                </a:solidFill>
              </a:rPr>
              <a:t>Welcome to the Information Evening for Year 4</a:t>
            </a:r>
            <a:endParaRPr lang="en-GB" dirty="0">
              <a:solidFill>
                <a:srgbClr val="002060"/>
              </a:solidFill>
            </a:endParaRPr>
          </a:p>
        </p:txBody>
      </p:sp>
      <p:sp>
        <p:nvSpPr>
          <p:cNvPr id="9219" name="Subtitle 2"/>
          <p:cNvSpPr>
            <a:spLocks noGrp="1"/>
          </p:cNvSpPr>
          <p:nvPr>
            <p:ph type="subTitle" idx="1"/>
          </p:nvPr>
        </p:nvSpPr>
        <p:spPr>
          <a:xfrm>
            <a:off x="685800" y="3611563"/>
            <a:ext cx="7772400" cy="1200150"/>
          </a:xfrm>
        </p:spPr>
        <p:txBody>
          <a:bodyPr/>
          <a:lstStyle/>
          <a:p>
            <a:pPr marR="0" algn="ctr"/>
            <a:r>
              <a:rPr lang="en-GB" sz="4000" b="1" dirty="0" smtClean="0">
                <a:solidFill>
                  <a:srgbClr val="002060"/>
                </a:solidFill>
              </a:rPr>
              <a:t>2017-2018</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p:cNvSpPr>
            <a:spLocks noGrp="1"/>
          </p:cNvSpPr>
          <p:nvPr>
            <p:ph idx="1"/>
          </p:nvPr>
        </p:nvSpPr>
        <p:spPr>
          <a:xfrm>
            <a:off x="428625" y="404813"/>
            <a:ext cx="8229600" cy="5810250"/>
          </a:xfrm>
        </p:spPr>
        <p:txBody>
          <a:bodyPr/>
          <a:lstStyle/>
          <a:p>
            <a:pPr algn="ctr">
              <a:buFont typeface="Wingdings 3" pitchFamily="18" charset="2"/>
              <a:buNone/>
            </a:pPr>
            <a:r>
              <a:rPr lang="en-GB" sz="2400" b="1" dirty="0" smtClean="0"/>
              <a:t>Year Group Leader</a:t>
            </a:r>
          </a:p>
          <a:p>
            <a:pPr algn="ctr">
              <a:buFont typeface="Wingdings 3" pitchFamily="18" charset="2"/>
              <a:buNone/>
            </a:pPr>
            <a:r>
              <a:rPr lang="en-GB" sz="2400" b="1" dirty="0" smtClean="0">
                <a:solidFill>
                  <a:srgbClr val="002060"/>
                </a:solidFill>
              </a:rPr>
              <a:t>Miss Hetterley</a:t>
            </a:r>
          </a:p>
          <a:p>
            <a:pPr algn="ctr">
              <a:buFont typeface="Wingdings 3" pitchFamily="18" charset="2"/>
              <a:buNone/>
            </a:pPr>
            <a:endParaRPr lang="en-GB" sz="2400" dirty="0" smtClean="0"/>
          </a:p>
          <a:p>
            <a:pPr algn="ctr">
              <a:buFont typeface="Wingdings 3" pitchFamily="18" charset="2"/>
              <a:buNone/>
            </a:pPr>
            <a:r>
              <a:rPr lang="en-GB" sz="2400" b="1" dirty="0" smtClean="0"/>
              <a:t>Teaching Staff:</a:t>
            </a:r>
          </a:p>
          <a:p>
            <a:pPr algn="ctr">
              <a:buFont typeface="Wingdings 3" pitchFamily="18" charset="2"/>
              <a:buNone/>
            </a:pPr>
            <a:r>
              <a:rPr lang="en-GB" sz="2400" b="1" dirty="0" smtClean="0">
                <a:solidFill>
                  <a:srgbClr val="002060"/>
                </a:solidFill>
              </a:rPr>
              <a:t>Miss </a:t>
            </a:r>
            <a:r>
              <a:rPr lang="en-GB" sz="2400" b="1" dirty="0" err="1" smtClean="0">
                <a:solidFill>
                  <a:srgbClr val="002060"/>
                </a:solidFill>
              </a:rPr>
              <a:t>Aktar</a:t>
            </a:r>
            <a:endParaRPr lang="en-GB" sz="2400" b="1" dirty="0" smtClean="0">
              <a:solidFill>
                <a:srgbClr val="002060"/>
              </a:solidFill>
            </a:endParaRPr>
          </a:p>
          <a:p>
            <a:pPr algn="ctr">
              <a:buNone/>
            </a:pPr>
            <a:r>
              <a:rPr lang="en-GB" sz="2400" b="1" dirty="0">
                <a:solidFill>
                  <a:srgbClr val="002060"/>
                </a:solidFill>
              </a:rPr>
              <a:t>Mrs </a:t>
            </a:r>
            <a:r>
              <a:rPr lang="en-GB" sz="2400" b="1" dirty="0" smtClean="0">
                <a:solidFill>
                  <a:srgbClr val="002060"/>
                </a:solidFill>
              </a:rPr>
              <a:t>Lovelock</a:t>
            </a:r>
          </a:p>
          <a:p>
            <a:pPr algn="ctr">
              <a:buFont typeface="Wingdings 3" pitchFamily="18" charset="2"/>
              <a:buNone/>
            </a:pPr>
            <a:r>
              <a:rPr lang="en-GB" sz="2400" b="1" dirty="0" smtClean="0">
                <a:solidFill>
                  <a:srgbClr val="002060"/>
                </a:solidFill>
              </a:rPr>
              <a:t>Mrs Tyler</a:t>
            </a:r>
          </a:p>
          <a:p>
            <a:pPr algn="ctr">
              <a:buFont typeface="Wingdings 3" pitchFamily="18" charset="2"/>
              <a:buNone/>
            </a:pPr>
            <a:endParaRPr lang="en-GB" sz="2400" b="1" dirty="0" smtClean="0"/>
          </a:p>
          <a:p>
            <a:pPr algn="ctr">
              <a:buFont typeface="Wingdings 3" pitchFamily="18" charset="2"/>
              <a:buNone/>
            </a:pPr>
            <a:r>
              <a:rPr lang="en-GB" sz="2400" b="1" dirty="0" smtClean="0"/>
              <a:t>Teaching Assistants:</a:t>
            </a:r>
          </a:p>
          <a:p>
            <a:pPr algn="ctr">
              <a:buFont typeface="Wingdings 3" pitchFamily="18" charset="2"/>
              <a:buNone/>
            </a:pPr>
            <a:r>
              <a:rPr lang="en-GB" sz="2400" b="1" dirty="0" smtClean="0">
                <a:solidFill>
                  <a:srgbClr val="002060"/>
                </a:solidFill>
              </a:rPr>
              <a:t>Mrs Alliston, Mrs Theobald-Grainger, Mrs Ward, Miss Smith</a:t>
            </a:r>
          </a:p>
          <a:p>
            <a:pPr>
              <a:buFont typeface="Wingdings 3" pitchFamily="18" charset="2"/>
              <a:buNone/>
            </a:pPr>
            <a:endParaRPr lang="en-GB" dirty="0" smtClean="0"/>
          </a:p>
          <a:p>
            <a:pPr>
              <a:buFont typeface="Wingdings 3" pitchFamily="18" charset="2"/>
              <a:buNone/>
            </a:pPr>
            <a:endParaRPr lang="en-GB"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500314"/>
            <a:ext cx="8229600" cy="1143000"/>
          </a:xfrm>
        </p:spPr>
        <p:txBody>
          <a:bodyPr/>
          <a:lstStyle/>
          <a:p>
            <a:pPr algn="ctr" fontAlgn="auto">
              <a:spcAft>
                <a:spcPts val="0"/>
              </a:spcAft>
              <a:defRPr/>
            </a:pPr>
            <a:r>
              <a:rPr lang="en-GB" dirty="0" smtClean="0">
                <a:solidFill>
                  <a:srgbClr val="002060"/>
                </a:solidFill>
              </a:rPr>
              <a:t>Our School Community</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07281" y="260648"/>
            <a:ext cx="6929438" cy="769937"/>
          </a:xfrm>
          <a:prstGeom prst="rect">
            <a:avLst/>
          </a:prstGeom>
          <a:noFill/>
        </p:spPr>
        <p:txBody>
          <a:bodyPr>
            <a:spAutoFit/>
          </a:bodyPr>
          <a:lstStyle/>
          <a:p>
            <a:pPr algn="ctr" fontAlgn="auto">
              <a:spcBef>
                <a:spcPts val="0"/>
              </a:spcBef>
              <a:spcAft>
                <a:spcPts val="0"/>
              </a:spcAft>
              <a:defRPr/>
            </a:pPr>
            <a:r>
              <a:rPr lang="en-GB" sz="4400" b="1" dirty="0" smtClean="0">
                <a:solidFill>
                  <a:srgbClr val="002060"/>
                </a:solidFill>
                <a:effectLst>
                  <a:outerShdw blurRad="38100" dist="38100" dir="2700000" algn="tl">
                    <a:srgbClr val="000000">
                      <a:alpha val="43137"/>
                    </a:srgbClr>
                  </a:outerShdw>
                </a:effectLst>
                <a:latin typeface="+mn-lt"/>
                <a:cs typeface="+mn-cs"/>
              </a:rPr>
              <a:t>Christian </a:t>
            </a:r>
            <a:r>
              <a:rPr lang="en-GB" sz="4400" b="1" dirty="0">
                <a:solidFill>
                  <a:srgbClr val="002060"/>
                </a:solidFill>
                <a:effectLst>
                  <a:outerShdw blurRad="38100" dist="38100" dir="2700000" algn="tl">
                    <a:srgbClr val="000000">
                      <a:alpha val="43137"/>
                    </a:srgbClr>
                  </a:outerShdw>
                </a:effectLst>
                <a:latin typeface="+mn-lt"/>
                <a:cs typeface="+mn-cs"/>
              </a:rPr>
              <a:t>Values</a:t>
            </a:r>
          </a:p>
        </p:txBody>
      </p:sp>
      <p:sp>
        <p:nvSpPr>
          <p:cNvPr id="5" name="Rectangle 4"/>
          <p:cNvSpPr/>
          <p:nvPr/>
        </p:nvSpPr>
        <p:spPr>
          <a:xfrm>
            <a:off x="107504" y="1340768"/>
            <a:ext cx="8928992" cy="4401205"/>
          </a:xfrm>
          <a:prstGeom prst="rect">
            <a:avLst/>
          </a:prstGeom>
        </p:spPr>
        <p:txBody>
          <a:bodyPr wrap="square">
            <a:spAutoFit/>
          </a:bodyPr>
          <a:lstStyle/>
          <a:p>
            <a:pPr algn="ctr" fontAlgn="t"/>
            <a:r>
              <a:rPr lang="en-GB" sz="4000" dirty="0">
                <a:solidFill>
                  <a:srgbClr val="002060"/>
                </a:solidFill>
                <a:latin typeface="+mj-lt"/>
              </a:rPr>
              <a:t>Reverence,  Wisdom,  </a:t>
            </a:r>
            <a:endParaRPr lang="en-GB" sz="4000" dirty="0" smtClean="0">
              <a:solidFill>
                <a:srgbClr val="002060"/>
              </a:solidFill>
              <a:latin typeface="+mj-lt"/>
            </a:endParaRPr>
          </a:p>
          <a:p>
            <a:pPr algn="ctr" fontAlgn="t"/>
            <a:r>
              <a:rPr lang="en-GB" sz="4000" dirty="0" smtClean="0">
                <a:solidFill>
                  <a:srgbClr val="002060"/>
                </a:solidFill>
                <a:latin typeface="+mj-lt"/>
              </a:rPr>
              <a:t>Thankfulness</a:t>
            </a:r>
            <a:r>
              <a:rPr lang="en-GB" sz="4000" dirty="0">
                <a:solidFill>
                  <a:srgbClr val="002060"/>
                </a:solidFill>
                <a:latin typeface="+mj-lt"/>
              </a:rPr>
              <a:t>,  Humility, </a:t>
            </a:r>
            <a:endParaRPr lang="en-GB" sz="4000" dirty="0" smtClean="0">
              <a:solidFill>
                <a:srgbClr val="002060"/>
              </a:solidFill>
              <a:latin typeface="+mj-lt"/>
            </a:endParaRPr>
          </a:p>
          <a:p>
            <a:pPr algn="ctr" fontAlgn="t"/>
            <a:r>
              <a:rPr lang="en-GB" sz="4000" dirty="0" smtClean="0">
                <a:solidFill>
                  <a:srgbClr val="002060"/>
                </a:solidFill>
                <a:latin typeface="+mj-lt"/>
              </a:rPr>
              <a:t>Endurance</a:t>
            </a:r>
            <a:r>
              <a:rPr lang="en-GB" sz="4000" dirty="0">
                <a:solidFill>
                  <a:srgbClr val="002060"/>
                </a:solidFill>
                <a:latin typeface="+mj-lt"/>
              </a:rPr>
              <a:t>, </a:t>
            </a:r>
          </a:p>
          <a:p>
            <a:pPr algn="ctr" fontAlgn="t"/>
            <a:r>
              <a:rPr lang="en-GB" sz="4000" dirty="0">
                <a:solidFill>
                  <a:srgbClr val="002060"/>
                </a:solidFill>
                <a:latin typeface="+mj-lt"/>
              </a:rPr>
              <a:t>Service,  Compassion,  Trust,  </a:t>
            </a:r>
            <a:endParaRPr lang="en-GB" sz="4000" dirty="0" smtClean="0">
              <a:solidFill>
                <a:srgbClr val="002060"/>
              </a:solidFill>
              <a:latin typeface="+mj-lt"/>
            </a:endParaRPr>
          </a:p>
          <a:p>
            <a:pPr algn="ctr" fontAlgn="t"/>
            <a:r>
              <a:rPr lang="en-GB" sz="4000" dirty="0" smtClean="0">
                <a:solidFill>
                  <a:srgbClr val="002060"/>
                </a:solidFill>
                <a:latin typeface="+mj-lt"/>
              </a:rPr>
              <a:t>Peace</a:t>
            </a:r>
            <a:r>
              <a:rPr lang="en-GB" sz="4000" dirty="0">
                <a:solidFill>
                  <a:srgbClr val="002060"/>
                </a:solidFill>
                <a:latin typeface="+mj-lt"/>
              </a:rPr>
              <a:t>,  Forgiveness,  Friendship, </a:t>
            </a:r>
          </a:p>
          <a:p>
            <a:pPr algn="ctr" fontAlgn="t"/>
            <a:r>
              <a:rPr lang="en-GB" sz="4000" dirty="0">
                <a:solidFill>
                  <a:srgbClr val="002060"/>
                </a:solidFill>
                <a:latin typeface="+mj-lt"/>
              </a:rPr>
              <a:t>Justice,  Hope,  Creation,   </a:t>
            </a:r>
            <a:endParaRPr lang="en-GB" sz="4000" dirty="0" smtClean="0">
              <a:solidFill>
                <a:srgbClr val="002060"/>
              </a:solidFill>
              <a:latin typeface="+mj-lt"/>
            </a:endParaRPr>
          </a:p>
          <a:p>
            <a:pPr algn="ctr" fontAlgn="t"/>
            <a:r>
              <a:rPr lang="en-GB" sz="4000" dirty="0" smtClean="0">
                <a:solidFill>
                  <a:srgbClr val="002060"/>
                </a:solidFill>
                <a:latin typeface="+mj-lt"/>
              </a:rPr>
              <a:t>Community</a:t>
            </a:r>
            <a:endParaRPr lang="en-GB" sz="4000" b="0" i="0" dirty="0">
              <a:solidFill>
                <a:srgbClr val="002060"/>
              </a:solidFill>
              <a:effectLst/>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8413"/>
            <a:ext cx="8435975" cy="4968875"/>
          </a:xfrm>
        </p:spPr>
        <p:txBody>
          <a:bodyPr>
            <a:normAutofit fontScale="70000" lnSpcReduction="20000"/>
          </a:bodyPr>
          <a:lstStyle/>
          <a:p>
            <a:pPr marL="365760" indent="-256032" fontAlgn="auto">
              <a:spcAft>
                <a:spcPts val="0"/>
              </a:spcAft>
              <a:buFont typeface="Wingdings 3"/>
              <a:buNone/>
              <a:defRPr/>
            </a:pPr>
            <a:r>
              <a:rPr lang="en-GB" sz="3400" b="1" dirty="0" smtClean="0">
                <a:solidFill>
                  <a:srgbClr val="002060"/>
                </a:solidFill>
              </a:rPr>
              <a:t>Behaviour in and around the school is exemplary from 99% of our children...</a:t>
            </a:r>
          </a:p>
          <a:p>
            <a:pPr marL="365760" indent="-256032" fontAlgn="auto">
              <a:spcAft>
                <a:spcPts val="0"/>
              </a:spcAft>
              <a:buFont typeface="Wingdings 3"/>
              <a:buChar char=""/>
              <a:defRPr/>
            </a:pPr>
            <a:endParaRPr lang="en-GB" b="1" dirty="0" smtClean="0">
              <a:solidFill>
                <a:srgbClr val="002060"/>
              </a:solidFill>
            </a:endParaRPr>
          </a:p>
          <a:p>
            <a:pPr marL="109728" indent="0" fontAlgn="auto">
              <a:spcAft>
                <a:spcPts val="0"/>
              </a:spcAft>
              <a:buFont typeface="Wingdings 3"/>
              <a:buNone/>
              <a:defRPr/>
            </a:pPr>
            <a:r>
              <a:rPr lang="en-GB" b="1" dirty="0" smtClean="0">
                <a:solidFill>
                  <a:srgbClr val="002060"/>
                </a:solidFill>
              </a:rPr>
              <a:t>We </a:t>
            </a:r>
            <a:r>
              <a:rPr lang="en-GB" b="1" dirty="0">
                <a:solidFill>
                  <a:srgbClr val="002060"/>
                </a:solidFill>
              </a:rPr>
              <a:t>show our recognition of  children demonstrating the </a:t>
            </a:r>
            <a:r>
              <a:rPr lang="en-GB" b="1" dirty="0" smtClean="0">
                <a:solidFill>
                  <a:srgbClr val="002060"/>
                </a:solidFill>
              </a:rPr>
              <a:t>Christian values </a:t>
            </a:r>
            <a:r>
              <a:rPr lang="en-GB" b="1" dirty="0">
                <a:solidFill>
                  <a:srgbClr val="002060"/>
                </a:solidFill>
              </a:rPr>
              <a:t>in several ways:</a:t>
            </a:r>
          </a:p>
          <a:p>
            <a:pPr marL="365760" indent="-256032" fontAlgn="auto">
              <a:spcAft>
                <a:spcPts val="0"/>
              </a:spcAft>
              <a:buFont typeface="Wingdings 3"/>
              <a:buChar char=""/>
              <a:defRPr/>
            </a:pPr>
            <a:endParaRPr lang="en-GB" b="1" dirty="0">
              <a:solidFill>
                <a:srgbClr val="002060"/>
              </a:solidFill>
            </a:endParaRPr>
          </a:p>
          <a:p>
            <a:pPr marL="285750" indent="-285750" fontAlgn="auto">
              <a:spcAft>
                <a:spcPts val="0"/>
              </a:spcAft>
              <a:buFont typeface="Wingdings" pitchFamily="2" charset="2"/>
              <a:buChar char="Ø"/>
              <a:defRPr/>
            </a:pPr>
            <a:r>
              <a:rPr lang="en-GB" b="1" dirty="0">
                <a:solidFill>
                  <a:srgbClr val="002060"/>
                </a:solidFill>
              </a:rPr>
              <a:t>Postcards that are sent home so that congratulations can be shared with you; </a:t>
            </a:r>
          </a:p>
          <a:p>
            <a:pPr marL="365760" indent="-256032" fontAlgn="auto">
              <a:spcAft>
                <a:spcPts val="0"/>
              </a:spcAft>
              <a:buFont typeface="Wingdings 3"/>
              <a:buChar char=""/>
              <a:defRPr/>
            </a:pPr>
            <a:endParaRPr lang="en-GB" dirty="0">
              <a:solidFill>
                <a:srgbClr val="00B050"/>
              </a:solidFill>
            </a:endParaRPr>
          </a:p>
          <a:p>
            <a:pPr marL="285750" indent="-285750" fontAlgn="auto">
              <a:spcAft>
                <a:spcPts val="0"/>
              </a:spcAft>
              <a:buFont typeface="Wingdings" pitchFamily="2" charset="2"/>
              <a:buChar char="Ø"/>
              <a:defRPr/>
            </a:pPr>
            <a:r>
              <a:rPr lang="en-GB" b="1" dirty="0">
                <a:solidFill>
                  <a:srgbClr val="002060"/>
                </a:solidFill>
              </a:rPr>
              <a:t>Excellence certificates that are awarded in achievement assembly;</a:t>
            </a:r>
          </a:p>
          <a:p>
            <a:pPr marL="365760" indent="-256032" fontAlgn="auto">
              <a:spcAft>
                <a:spcPts val="0"/>
              </a:spcAft>
              <a:buFont typeface="Wingdings 3"/>
              <a:buChar char=""/>
              <a:defRPr/>
            </a:pPr>
            <a:endParaRPr lang="en-GB" b="1" dirty="0">
              <a:solidFill>
                <a:srgbClr val="002060"/>
              </a:solidFill>
            </a:endParaRPr>
          </a:p>
          <a:p>
            <a:pPr marL="285750" indent="-285750" fontAlgn="auto">
              <a:spcAft>
                <a:spcPts val="0"/>
              </a:spcAft>
              <a:buFont typeface="Wingdings" pitchFamily="2" charset="2"/>
              <a:buChar char="Ø"/>
              <a:defRPr/>
            </a:pPr>
            <a:r>
              <a:rPr lang="en-GB" b="1" dirty="0" smtClean="0">
                <a:solidFill>
                  <a:srgbClr val="002060"/>
                </a:solidFill>
              </a:rPr>
              <a:t>Team points </a:t>
            </a:r>
            <a:r>
              <a:rPr lang="en-GB" b="1" dirty="0">
                <a:solidFill>
                  <a:srgbClr val="002060"/>
                </a:solidFill>
              </a:rPr>
              <a:t>that are accumulated and displayed in the </a:t>
            </a:r>
            <a:r>
              <a:rPr lang="en-GB" b="1" dirty="0" smtClean="0">
                <a:solidFill>
                  <a:srgbClr val="002060"/>
                </a:solidFill>
              </a:rPr>
              <a:t>entrance  (Our teams are named after </a:t>
            </a:r>
            <a:r>
              <a:rPr lang="en-GB" b="1" dirty="0" smtClean="0">
                <a:solidFill>
                  <a:srgbClr val="002060"/>
                </a:solidFill>
              </a:rPr>
              <a:t>five of the continents</a:t>
            </a:r>
            <a:r>
              <a:rPr lang="en-GB" b="1" dirty="0">
                <a:solidFill>
                  <a:srgbClr val="002060"/>
                </a:solidFill>
              </a:rPr>
              <a:t>).</a:t>
            </a:r>
          </a:p>
          <a:p>
            <a:pPr marL="285750" indent="-285750" fontAlgn="auto">
              <a:spcAft>
                <a:spcPts val="0"/>
              </a:spcAft>
              <a:buFont typeface="Wingdings" pitchFamily="2" charset="2"/>
              <a:buChar char="Ø"/>
              <a:defRPr/>
            </a:pPr>
            <a:endParaRPr lang="en-GB" b="1" dirty="0">
              <a:solidFill>
                <a:srgbClr val="002060"/>
              </a:solidFill>
            </a:endParaRPr>
          </a:p>
          <a:p>
            <a:pPr marL="109728" indent="0" fontAlgn="auto">
              <a:spcAft>
                <a:spcPts val="0"/>
              </a:spcAft>
              <a:buFont typeface="Wingdings 3"/>
              <a:buNone/>
              <a:defRPr/>
            </a:pPr>
            <a:r>
              <a:rPr lang="en-GB" sz="3400" b="1" dirty="0">
                <a:solidFill>
                  <a:srgbClr val="002060"/>
                </a:solidFill>
              </a:rPr>
              <a:t>We are very proud of how the children </a:t>
            </a:r>
            <a:r>
              <a:rPr lang="en-GB" sz="3400" b="1" dirty="0" smtClean="0">
                <a:solidFill>
                  <a:srgbClr val="002060"/>
                </a:solidFill>
              </a:rPr>
              <a:t>demonstrate our Christian Values</a:t>
            </a:r>
            <a:r>
              <a:rPr lang="en-GB" sz="3400" b="1" dirty="0">
                <a:solidFill>
                  <a:srgbClr val="002060"/>
                </a:solidFill>
              </a:rPr>
              <a:t>.</a:t>
            </a:r>
          </a:p>
          <a:p>
            <a:pPr marL="365760" indent="-256032" fontAlgn="auto">
              <a:spcAft>
                <a:spcPts val="0"/>
              </a:spcAft>
              <a:buFont typeface="Wingdings 3"/>
              <a:buNone/>
              <a:defRPr/>
            </a:pPr>
            <a:endParaRPr lang="en-GB" dirty="0" smtClean="0">
              <a:solidFill>
                <a:schemeClr val="bg2">
                  <a:lumMod val="50000"/>
                </a:schemeClr>
              </a:solidFill>
            </a:endParaRPr>
          </a:p>
          <a:p>
            <a:pPr marL="365760" indent="-256032" fontAlgn="auto">
              <a:spcAft>
                <a:spcPts val="0"/>
              </a:spcAft>
              <a:buFont typeface="Wingdings 3"/>
              <a:buNone/>
              <a:defRPr/>
            </a:pPr>
            <a:endParaRPr lang="en-GB" dirty="0"/>
          </a:p>
        </p:txBody>
      </p:sp>
      <p:sp>
        <p:nvSpPr>
          <p:cNvPr id="3" name="Title 2"/>
          <p:cNvSpPr>
            <a:spLocks noGrp="1"/>
          </p:cNvSpPr>
          <p:nvPr>
            <p:ph type="title"/>
          </p:nvPr>
        </p:nvSpPr>
        <p:spPr>
          <a:xfrm>
            <a:off x="467544" y="116632"/>
            <a:ext cx="8229600" cy="1008112"/>
          </a:xfrm>
        </p:spPr>
        <p:txBody>
          <a:bodyPr/>
          <a:lstStyle/>
          <a:p>
            <a:pPr fontAlgn="auto">
              <a:spcAft>
                <a:spcPts val="0"/>
              </a:spcAft>
              <a:defRPr/>
            </a:pPr>
            <a:r>
              <a:rPr lang="en-GB" dirty="0" smtClean="0">
                <a:solidFill>
                  <a:srgbClr val="002060"/>
                </a:solidFill>
              </a:rPr>
              <a:t>Recognition of Christian Values</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a:xfrm>
            <a:off x="457200" y="476250"/>
            <a:ext cx="8362950" cy="4248150"/>
          </a:xfrm>
        </p:spPr>
        <p:txBody>
          <a:bodyPr/>
          <a:lstStyle/>
          <a:p>
            <a:pPr>
              <a:buFont typeface="Wingdings 3" pitchFamily="18" charset="2"/>
              <a:buNone/>
            </a:pPr>
            <a:endParaRPr lang="en-GB" smtClean="0"/>
          </a:p>
          <a:p>
            <a:pPr>
              <a:spcBef>
                <a:spcPct val="0"/>
              </a:spcBef>
              <a:buFont typeface="Wingdings 3" pitchFamily="18" charset="2"/>
              <a:buNone/>
            </a:pPr>
            <a:r>
              <a:rPr lang="en-GB" smtClean="0"/>
              <a:t>There are a number of privileges in school</a:t>
            </a:r>
          </a:p>
          <a:p>
            <a:pPr>
              <a:spcBef>
                <a:spcPct val="0"/>
              </a:spcBef>
              <a:buFont typeface="Wingdings 3" pitchFamily="18" charset="2"/>
              <a:buNone/>
            </a:pPr>
            <a:r>
              <a:rPr lang="en-GB" smtClean="0"/>
              <a:t>which children have, including:</a:t>
            </a:r>
          </a:p>
          <a:p>
            <a:r>
              <a:rPr lang="en-GB" smtClean="0"/>
              <a:t>After school clubs and lunchtime clubs</a:t>
            </a:r>
          </a:p>
          <a:p>
            <a:r>
              <a:rPr lang="en-GB" smtClean="0"/>
              <a:t>Representing their class/school in events such as sports tournaments and music festivals</a:t>
            </a:r>
          </a:p>
          <a:p>
            <a:r>
              <a:rPr lang="en-GB" smtClean="0"/>
              <a:t>Being a monitor</a:t>
            </a:r>
          </a:p>
          <a:p>
            <a:r>
              <a:rPr lang="en-GB" smtClean="0"/>
              <a:t>Showing new parents around the school</a:t>
            </a:r>
          </a:p>
          <a:p>
            <a:r>
              <a:rPr lang="en-GB" smtClean="0"/>
              <a:t>Taking part in a year group event</a:t>
            </a:r>
          </a:p>
          <a:p>
            <a:pPr>
              <a:buFont typeface="Wingdings 3" pitchFamily="18" charset="2"/>
              <a:buNone/>
            </a:pPr>
            <a:endParaRPr lang="en-GB" smtClean="0"/>
          </a:p>
        </p:txBody>
      </p:sp>
      <p:sp>
        <p:nvSpPr>
          <p:cNvPr id="4" name="TextBox 3"/>
          <p:cNvSpPr txBox="1">
            <a:spLocks noChangeArrowheads="1"/>
          </p:cNvSpPr>
          <p:nvPr/>
        </p:nvSpPr>
        <p:spPr bwMode="auto">
          <a:xfrm>
            <a:off x="484188" y="4724400"/>
            <a:ext cx="8424862"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en-GB" sz="2800" b="1">
                <a:solidFill>
                  <a:srgbClr val="002060"/>
                </a:solidFill>
              </a:rPr>
              <a:t>There are the rare occasions however, when in addition to missing playtime, these privileges        may be removed</a:t>
            </a:r>
            <a:endParaRPr lang="en-GB" sz="2800"/>
          </a:p>
        </p:txBody>
      </p:sp>
      <p:sp>
        <p:nvSpPr>
          <p:cNvPr id="6" name="Title 2"/>
          <p:cNvSpPr>
            <a:spLocks noGrp="1"/>
          </p:cNvSpPr>
          <p:nvPr>
            <p:ph type="title"/>
          </p:nvPr>
        </p:nvSpPr>
        <p:spPr>
          <a:xfrm>
            <a:off x="467544" y="116632"/>
            <a:ext cx="8229600" cy="1008112"/>
          </a:xfrm>
        </p:spPr>
        <p:txBody>
          <a:bodyPr/>
          <a:lstStyle/>
          <a:p>
            <a:pPr algn="ctr" fontAlgn="auto">
              <a:spcAft>
                <a:spcPts val="0"/>
              </a:spcAft>
              <a:defRPr/>
            </a:pPr>
            <a:r>
              <a:rPr lang="en-GB" dirty="0" smtClean="0">
                <a:solidFill>
                  <a:srgbClr val="002060"/>
                </a:solidFill>
              </a:rPr>
              <a:t>Rewards and sanctions</a:t>
            </a:r>
            <a:endParaRPr lang="en-GB"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071678"/>
            <a:ext cx="8229600" cy="1714504"/>
          </a:xfrm>
        </p:spPr>
        <p:txBody>
          <a:bodyPr/>
          <a:lstStyle/>
          <a:p>
            <a:pPr algn="ctr" fontAlgn="auto">
              <a:spcAft>
                <a:spcPts val="0"/>
              </a:spcAft>
              <a:defRPr/>
            </a:pPr>
            <a:r>
              <a:rPr lang="en-GB" dirty="0" smtClean="0"/>
              <a:t/>
            </a:r>
            <a:br>
              <a:rPr lang="en-GB" dirty="0" smtClean="0"/>
            </a:br>
            <a:r>
              <a:rPr lang="en-GB" dirty="0" smtClean="0">
                <a:solidFill>
                  <a:srgbClr val="002060"/>
                </a:solidFill>
              </a:rPr>
              <a:t>A Typical Day</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1"/>
          <p:cNvSpPr>
            <a:spLocks noGrp="1"/>
          </p:cNvSpPr>
          <p:nvPr>
            <p:ph idx="1"/>
          </p:nvPr>
        </p:nvSpPr>
        <p:spPr>
          <a:xfrm>
            <a:off x="457200" y="188913"/>
            <a:ext cx="8229600" cy="5818187"/>
          </a:xfrm>
        </p:spPr>
        <p:txBody>
          <a:bodyPr/>
          <a:lstStyle/>
          <a:p>
            <a:pPr>
              <a:buFont typeface="Wingdings 3" pitchFamily="18" charset="2"/>
              <a:buNone/>
            </a:pPr>
            <a:r>
              <a:rPr lang="en-GB" sz="2400" dirty="0" smtClean="0"/>
              <a:t>Your children have a very full day!</a:t>
            </a:r>
          </a:p>
          <a:p>
            <a:pPr>
              <a:buFont typeface="Wingdings 3" pitchFamily="18" charset="2"/>
              <a:buNone/>
            </a:pPr>
            <a:endParaRPr lang="en-GB" sz="2400" dirty="0" smtClean="0"/>
          </a:p>
          <a:p>
            <a:r>
              <a:rPr lang="en-GB" sz="2400" dirty="0" smtClean="0"/>
              <a:t>Wake and shake</a:t>
            </a:r>
          </a:p>
          <a:p>
            <a:r>
              <a:rPr lang="en-GB" sz="2400" dirty="0" smtClean="0"/>
              <a:t>Registration</a:t>
            </a:r>
          </a:p>
          <a:p>
            <a:r>
              <a:rPr lang="en-GB" sz="2400" dirty="0" smtClean="0"/>
              <a:t>Maths</a:t>
            </a:r>
          </a:p>
          <a:p>
            <a:r>
              <a:rPr lang="en-GB" sz="2400" dirty="0" smtClean="0"/>
              <a:t>Assembly</a:t>
            </a:r>
          </a:p>
          <a:p>
            <a:r>
              <a:rPr lang="en-GB" sz="2400" dirty="0" smtClean="0"/>
              <a:t>Break</a:t>
            </a:r>
          </a:p>
          <a:p>
            <a:r>
              <a:rPr lang="en-GB" sz="2400" dirty="0" smtClean="0"/>
              <a:t>English</a:t>
            </a:r>
          </a:p>
          <a:p>
            <a:r>
              <a:rPr lang="en-GB" sz="2400" dirty="0"/>
              <a:t>Guided Reading</a:t>
            </a:r>
          </a:p>
          <a:p>
            <a:r>
              <a:rPr lang="en-GB" sz="2400" dirty="0" smtClean="0"/>
              <a:t>Lunch</a:t>
            </a:r>
          </a:p>
          <a:p>
            <a:r>
              <a:rPr lang="en-GB" sz="2400" dirty="0" smtClean="0"/>
              <a:t>Afternoon subjects – the Saxons, Electricity and the rainforest to mention but a few.</a:t>
            </a:r>
          </a:p>
          <a:p>
            <a:pPr>
              <a:buFont typeface="Wingdings 3" pitchFamily="18" charset="2"/>
              <a:buNone/>
            </a:pPr>
            <a:endParaRPr lang="en-GB" sz="2400" dirty="0" smtClean="0"/>
          </a:p>
          <a:p>
            <a:pPr>
              <a:buFont typeface="Wingdings 3" pitchFamily="18" charset="2"/>
              <a:buNone/>
            </a:pPr>
            <a:endParaRPr lang="en-GB"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Term One – Creation</a:t>
            </a:r>
          </a:p>
          <a:p>
            <a:r>
              <a:rPr lang="en-GB" dirty="0" smtClean="0"/>
              <a:t>Term Two – Incarnation</a:t>
            </a:r>
          </a:p>
          <a:p>
            <a:r>
              <a:rPr lang="en-GB" dirty="0" smtClean="0"/>
              <a:t>Term Three – Gospel</a:t>
            </a:r>
          </a:p>
          <a:p>
            <a:r>
              <a:rPr lang="en-GB" dirty="0" smtClean="0"/>
              <a:t>Term Four </a:t>
            </a:r>
            <a:r>
              <a:rPr lang="en-GB" smtClean="0"/>
              <a:t>– Salvation</a:t>
            </a:r>
            <a:endParaRPr lang="en-GB" dirty="0" smtClean="0"/>
          </a:p>
        </p:txBody>
      </p:sp>
      <p:sp>
        <p:nvSpPr>
          <p:cNvPr id="3" name="Title 2"/>
          <p:cNvSpPr>
            <a:spLocks noGrp="1"/>
          </p:cNvSpPr>
          <p:nvPr>
            <p:ph type="title"/>
          </p:nvPr>
        </p:nvSpPr>
        <p:spPr/>
        <p:txBody>
          <a:bodyPr/>
          <a:lstStyle/>
          <a:p>
            <a:r>
              <a:rPr lang="en-GB" dirty="0" smtClean="0"/>
              <a:t>Religious Education</a:t>
            </a:r>
            <a:endParaRPr lang="en-GB" dirty="0"/>
          </a:p>
        </p:txBody>
      </p:sp>
      <p:sp>
        <p:nvSpPr>
          <p:cNvPr id="4" name="Title 2"/>
          <p:cNvSpPr txBox="1">
            <a:spLocks/>
          </p:cNvSpPr>
          <p:nvPr/>
        </p:nvSpPr>
        <p:spPr>
          <a:xfrm>
            <a:off x="251520" y="4653136"/>
            <a:ext cx="8229600" cy="1143000"/>
          </a:xfrm>
          <a:prstGeom prst="rect">
            <a:avLst/>
          </a:prstGeom>
        </p:spPr>
        <p:txBody>
          <a:bodyPr vert="horz" rtlCol="0" anchor="ctr">
            <a:normAutofit fontScale="92500" lnSpcReduction="10000"/>
            <a:scene3d>
              <a:camera prst="orthographicFront"/>
              <a:lightRig rig="soft" dir="t"/>
            </a:scene3d>
            <a:sp3d prstMaterial="softEdge">
              <a:bevelT w="25400" h="25400"/>
            </a:sp3d>
          </a:bodyPr>
          <a:lst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a:lstStyle>
          <a:p>
            <a:pPr algn="ctr"/>
            <a:r>
              <a:rPr lang="en-GB" dirty="0" smtClean="0"/>
              <a:t>Learning about Religion</a:t>
            </a:r>
          </a:p>
          <a:p>
            <a:pPr algn="ctr"/>
            <a:r>
              <a:rPr lang="en-GB" dirty="0" smtClean="0"/>
              <a:t>Learning from Religion</a:t>
            </a:r>
            <a:endParaRPr lang="en-GB" dirty="0"/>
          </a:p>
        </p:txBody>
      </p:sp>
    </p:spTree>
    <p:extLst>
      <p:ext uri="{BB962C8B-B14F-4D97-AF65-F5344CB8AC3E}">
        <p14:creationId xmlns:p14="http://schemas.microsoft.com/office/powerpoint/2010/main" val="1080062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493912"/>
            <a:ext cx="8229600" cy="1143000"/>
          </a:xfrm>
        </p:spPr>
        <p:txBody>
          <a:bodyPr/>
          <a:lstStyle/>
          <a:p>
            <a:pPr algn="ctr" fontAlgn="auto">
              <a:spcAft>
                <a:spcPts val="0"/>
              </a:spcAft>
              <a:defRPr/>
            </a:pPr>
            <a:r>
              <a:rPr lang="en-GB" dirty="0" smtClean="0">
                <a:solidFill>
                  <a:srgbClr val="002060"/>
                </a:solidFill>
              </a:rPr>
              <a:t>Learning is fun</a:t>
            </a:r>
            <a:endParaRPr lang="en-GB" dirty="0">
              <a:solidFill>
                <a:srgbClr val="002060"/>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636912"/>
            <a:ext cx="3165816" cy="4221088"/>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12160" y="2682213"/>
            <a:ext cx="3131840" cy="4175787"/>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54487" y="454487"/>
            <a:ext cx="3635896" cy="272692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05312" y="6880"/>
            <a:ext cx="4838688" cy="362901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635896"/>
            <a:ext cx="4283968" cy="3212976"/>
          </a:xfrm>
          <a:prstGeom prst="rect">
            <a:avLst/>
          </a:prstGeom>
        </p:spPr>
      </p:pic>
    </p:spTree>
    <p:extLst>
      <p:ext uri="{BB962C8B-B14F-4D97-AF65-F5344CB8AC3E}">
        <p14:creationId xmlns:p14="http://schemas.microsoft.com/office/powerpoint/2010/main" val="3812098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7496" y="1124744"/>
            <a:ext cx="8362950" cy="4525962"/>
          </a:xfrm>
        </p:spPr>
        <p:txBody>
          <a:bodyPr>
            <a:normAutofit/>
          </a:bodyPr>
          <a:lstStyle/>
          <a:p>
            <a:pPr marL="365760" indent="-256032" fontAlgn="auto">
              <a:spcAft>
                <a:spcPts val="0"/>
              </a:spcAft>
              <a:buFont typeface="Wingdings 3"/>
              <a:buChar char=""/>
              <a:defRPr/>
            </a:pPr>
            <a:r>
              <a:rPr lang="en-GB" dirty="0" smtClean="0"/>
              <a:t>We aim to give the children a broad and balanced curriculum which is purposeful and exciting and to enhanced this, throughout the year, your children are given the opportunity to join in with a number of exciting events and activities linked to their learning.</a:t>
            </a:r>
          </a:p>
          <a:p>
            <a:pPr marL="365760" indent="-256032" fontAlgn="auto">
              <a:spcAft>
                <a:spcPts val="0"/>
              </a:spcAft>
              <a:buFont typeface="Wingdings 3"/>
              <a:buChar char=""/>
              <a:defRPr/>
            </a:pPr>
            <a:endParaRPr lang="en-GB" dirty="0" smtClean="0"/>
          </a:p>
          <a:p>
            <a:pPr marL="365760" indent="-256032" fontAlgn="auto">
              <a:spcAft>
                <a:spcPts val="0"/>
              </a:spcAft>
              <a:buFont typeface="Wingdings 3"/>
              <a:buNone/>
              <a:defRPr/>
            </a:pPr>
            <a:r>
              <a:rPr lang="en-GB" dirty="0" smtClean="0"/>
              <a:t>Term 6 	- Camp</a:t>
            </a:r>
            <a:endParaRPr lang="en-GB" dirty="0"/>
          </a:p>
        </p:txBody>
      </p:sp>
      <p:sp>
        <p:nvSpPr>
          <p:cNvPr id="3" name="Title 2"/>
          <p:cNvSpPr>
            <a:spLocks noGrp="1"/>
          </p:cNvSpPr>
          <p:nvPr>
            <p:ph type="title"/>
          </p:nvPr>
        </p:nvSpPr>
        <p:spPr/>
        <p:txBody>
          <a:bodyPr/>
          <a:lstStyle/>
          <a:p>
            <a:pPr fontAlgn="auto">
              <a:spcAft>
                <a:spcPts val="0"/>
              </a:spcAft>
              <a:defRPr/>
            </a:pPr>
            <a:r>
              <a:rPr lang="en-GB" dirty="0" smtClean="0">
                <a:solidFill>
                  <a:srgbClr val="002060"/>
                </a:solidFill>
              </a:rPr>
              <a:t>Opportunities</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1"/>
          <p:cNvSpPr>
            <a:spLocks noGrp="1"/>
          </p:cNvSpPr>
          <p:nvPr>
            <p:ph idx="1"/>
          </p:nvPr>
        </p:nvSpPr>
        <p:spPr/>
        <p:txBody>
          <a:bodyPr/>
          <a:lstStyle/>
          <a:p>
            <a:r>
              <a:rPr lang="en-GB" dirty="0" smtClean="0"/>
              <a:t>One of the biggest and most exciting of our activities is Year 4 camp.</a:t>
            </a:r>
          </a:p>
          <a:p>
            <a:r>
              <a:rPr lang="en-GB" dirty="0" smtClean="0"/>
              <a:t>We encourage all children to come to camp, it is a fantastic opportunity and lots of fun.</a:t>
            </a:r>
          </a:p>
          <a:p>
            <a:r>
              <a:rPr lang="en-GB" dirty="0" smtClean="0"/>
              <a:t>A good way to prepare is to have a sleepover!</a:t>
            </a:r>
          </a:p>
          <a:p>
            <a:endParaRPr lang="en-GB" dirty="0" smtClean="0"/>
          </a:p>
          <a:p>
            <a:r>
              <a:rPr lang="en-GB" dirty="0" smtClean="0"/>
              <a:t>There will be a short information evening for parents closer to the time so that packing lists and extra information can be given out.</a:t>
            </a:r>
          </a:p>
        </p:txBody>
      </p:sp>
      <p:sp>
        <p:nvSpPr>
          <p:cNvPr id="3" name="Title 2"/>
          <p:cNvSpPr>
            <a:spLocks noGrp="1"/>
          </p:cNvSpPr>
          <p:nvPr>
            <p:ph type="title"/>
          </p:nvPr>
        </p:nvSpPr>
        <p:spPr/>
        <p:txBody>
          <a:bodyPr/>
          <a:lstStyle/>
          <a:p>
            <a:pPr fontAlgn="auto">
              <a:spcAft>
                <a:spcPts val="0"/>
              </a:spcAft>
              <a:defRPr/>
            </a:pPr>
            <a:r>
              <a:rPr lang="en-GB" dirty="0" smtClean="0">
                <a:solidFill>
                  <a:srgbClr val="002060"/>
                </a:solidFill>
              </a:rPr>
              <a:t>Year 4 Camp</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28596" y="2285992"/>
            <a:ext cx="8229600" cy="1143000"/>
          </a:xfrm>
        </p:spPr>
        <p:txBody>
          <a:bodyPr>
            <a:normAutofit fontScale="90000"/>
          </a:bodyPr>
          <a:lstStyle/>
          <a:p>
            <a:pPr algn="ctr" fontAlgn="auto">
              <a:spcAft>
                <a:spcPts val="0"/>
              </a:spcAft>
              <a:defRPr/>
            </a:pPr>
            <a:r>
              <a:rPr lang="en-GB" dirty="0" smtClean="0">
                <a:solidFill>
                  <a:srgbClr val="002060"/>
                </a:solidFill>
              </a:rPr>
              <a:t>Learning that continues at home</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313" y="260350"/>
            <a:ext cx="8229600" cy="5832475"/>
          </a:xfrm>
        </p:spPr>
        <p:txBody>
          <a:bodyPr>
            <a:normAutofit lnSpcReduction="10000"/>
          </a:bodyPr>
          <a:lstStyle/>
          <a:p>
            <a:pPr marL="365760" indent="-256032" fontAlgn="auto">
              <a:spcAft>
                <a:spcPts val="0"/>
              </a:spcAft>
              <a:buFont typeface="Wingdings" pitchFamily="2" charset="2"/>
              <a:buChar char="Ø"/>
              <a:defRPr/>
            </a:pPr>
            <a:endParaRPr lang="en-GB" dirty="0" smtClean="0"/>
          </a:p>
          <a:p>
            <a:pPr marL="365760" indent="-256032" fontAlgn="auto">
              <a:spcAft>
                <a:spcPts val="0"/>
              </a:spcAft>
              <a:buFont typeface="Wingdings" pitchFamily="2" charset="2"/>
              <a:buChar char="Ø"/>
              <a:defRPr/>
            </a:pPr>
            <a:r>
              <a:rPr lang="en-GB" b="1" dirty="0" smtClean="0"/>
              <a:t>Reading</a:t>
            </a:r>
            <a:r>
              <a:rPr lang="en-GB" dirty="0" smtClean="0"/>
              <a:t> - We simply cannot stress enough the importance of reading.  In order to access the entire curriculum and all the excitement it has to offer, it is essential that children can read fluently and with understanding.  It is for this reason that we ask children to read to you at least three times a week and for you to record your comments and feedback in their reading record.  </a:t>
            </a:r>
          </a:p>
          <a:p>
            <a:pPr marL="365760" indent="-256032" fontAlgn="auto">
              <a:spcAft>
                <a:spcPts val="0"/>
              </a:spcAft>
              <a:buFont typeface="Wingdings" pitchFamily="2" charset="2"/>
              <a:buChar char="Ø"/>
              <a:defRPr/>
            </a:pPr>
            <a:endParaRPr lang="en-GB" dirty="0" smtClean="0"/>
          </a:p>
          <a:p>
            <a:pPr marL="365760" indent="-256032" fontAlgn="auto">
              <a:spcAft>
                <a:spcPts val="0"/>
              </a:spcAft>
              <a:buFont typeface="Wingdings" pitchFamily="2" charset="2"/>
              <a:buChar char="Ø"/>
              <a:defRPr/>
            </a:pPr>
            <a:r>
              <a:rPr lang="en-GB" dirty="0" smtClean="0"/>
              <a:t>A Maths task will be set on Manga High a </a:t>
            </a:r>
            <a:r>
              <a:rPr lang="en-GB" u="sng" dirty="0" smtClean="0"/>
              <a:t>Thursday</a:t>
            </a:r>
            <a:r>
              <a:rPr lang="en-GB" dirty="0" smtClean="0"/>
              <a:t> to be handed in on a </a:t>
            </a:r>
            <a:r>
              <a:rPr lang="en-GB" b="1" dirty="0" smtClean="0"/>
              <a:t>Monday.</a:t>
            </a:r>
            <a:r>
              <a:rPr lang="en-GB" dirty="0"/>
              <a:t> </a:t>
            </a:r>
            <a:r>
              <a:rPr lang="en-GB" dirty="0" smtClean="0"/>
              <a:t>This will start in October.</a:t>
            </a:r>
            <a:endParaRPr lang="en-GB" u="sng" dirty="0" smtClean="0"/>
          </a:p>
          <a:p>
            <a:pPr marL="365760" indent="-256032" fontAlgn="auto">
              <a:spcAft>
                <a:spcPts val="0"/>
              </a:spcAft>
              <a:buFont typeface="Wingdings" pitchFamily="2" charset="2"/>
              <a:buChar char="Ø"/>
              <a:defRPr/>
            </a:pPr>
            <a:endParaRPr lang="en-GB" u="sng" dirty="0"/>
          </a:p>
          <a:p>
            <a:pPr marL="365760" indent="-256032" fontAlgn="auto">
              <a:spcAft>
                <a:spcPts val="0"/>
              </a:spcAft>
              <a:buFont typeface="Wingdings" pitchFamily="2" charset="2"/>
              <a:buChar char="Ø"/>
              <a:defRPr/>
            </a:pPr>
            <a:endParaRPr lang="en-GB" dirty="0" smtClean="0"/>
          </a:p>
          <a:p>
            <a:pPr marL="365760" indent="-256032" fontAlgn="auto">
              <a:spcAft>
                <a:spcPts val="0"/>
              </a:spcAft>
              <a:buFont typeface="Wingdings" pitchFamily="2" charset="2"/>
              <a:buChar char="Ø"/>
              <a:defRPr/>
            </a:pPr>
            <a:endParaRPr lang="en-GB" dirty="0" smtClean="0"/>
          </a:p>
          <a:p>
            <a:pPr marL="365760" indent="-256032" fontAlgn="auto">
              <a:spcAft>
                <a:spcPts val="0"/>
              </a:spcAft>
              <a:buFont typeface="Wingdings" pitchFamily="2" charset="2"/>
              <a:buChar char="Ø"/>
              <a:defRPr/>
            </a:pPr>
            <a:endParaRPr lang="en-GB" dirty="0" smtClean="0"/>
          </a:p>
          <a:p>
            <a:pPr marL="365760" indent="-256032" fontAlgn="auto">
              <a:spcAft>
                <a:spcPts val="0"/>
              </a:spcAft>
              <a:buFont typeface="Wingdings" pitchFamily="2" charset="2"/>
              <a:buChar char="Ø"/>
              <a:defRPr/>
            </a:pPr>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2 minutes = times tables</a:t>
            </a:r>
          </a:p>
          <a:p>
            <a:r>
              <a:rPr lang="en-GB" dirty="0" smtClean="0"/>
              <a:t>5 minutes = statutory spelling lists</a:t>
            </a:r>
          </a:p>
          <a:p>
            <a:r>
              <a:rPr lang="en-GB" dirty="0" smtClean="0"/>
              <a:t>10 minutes = hear your child read</a:t>
            </a:r>
          </a:p>
          <a:p>
            <a:r>
              <a:rPr lang="en-GB" dirty="0" smtClean="0"/>
              <a:t>15 minutes = sentences with joined handwriting</a:t>
            </a:r>
          </a:p>
          <a:p>
            <a:r>
              <a:rPr lang="en-GB" dirty="0" smtClean="0"/>
              <a:t>30 minutes+  = writing and redrafting</a:t>
            </a:r>
            <a:endParaRPr lang="en-GB" dirty="0"/>
          </a:p>
        </p:txBody>
      </p:sp>
      <p:sp>
        <p:nvSpPr>
          <p:cNvPr id="3" name="Title 2"/>
          <p:cNvSpPr>
            <a:spLocks noGrp="1"/>
          </p:cNvSpPr>
          <p:nvPr>
            <p:ph type="title"/>
          </p:nvPr>
        </p:nvSpPr>
        <p:spPr/>
        <p:txBody>
          <a:bodyPr/>
          <a:lstStyle/>
          <a:p>
            <a:r>
              <a:rPr lang="en-GB" dirty="0" smtClean="0"/>
              <a:t>How can I help </a:t>
            </a:r>
            <a:r>
              <a:rPr lang="en-GB" smtClean="0"/>
              <a:t>my child?</a:t>
            </a:r>
            <a:endParaRPr lang="en-GB"/>
          </a:p>
        </p:txBody>
      </p:sp>
    </p:spTree>
    <p:extLst>
      <p:ext uri="{BB962C8B-B14F-4D97-AF65-F5344CB8AC3E}">
        <p14:creationId xmlns:p14="http://schemas.microsoft.com/office/powerpoint/2010/main" val="25908797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052639">
            <a:off x="612883" y="1087791"/>
            <a:ext cx="3044299" cy="251432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2120" y="1135035"/>
            <a:ext cx="2529823" cy="2419831"/>
          </a:xfrm>
          <a:prstGeom prst="rect">
            <a:avLst/>
          </a:prstGeom>
        </p:spPr>
      </p:pic>
      <p:sp>
        <p:nvSpPr>
          <p:cNvPr id="6" name="TextBox 5"/>
          <p:cNvSpPr txBox="1"/>
          <p:nvPr/>
        </p:nvSpPr>
        <p:spPr>
          <a:xfrm>
            <a:off x="207934" y="3933056"/>
            <a:ext cx="4968552" cy="2308324"/>
          </a:xfrm>
          <a:prstGeom prst="rect">
            <a:avLst/>
          </a:prstGeom>
          <a:noFill/>
        </p:spPr>
        <p:txBody>
          <a:bodyPr wrap="square" rtlCol="0">
            <a:spAutoFit/>
          </a:bodyPr>
          <a:lstStyle/>
          <a:p>
            <a:r>
              <a:rPr lang="en-GB" sz="2400" dirty="0" smtClean="0">
                <a:latin typeface="Comic Sans MS" panose="030F0702030302020204" pitchFamily="66" charset="0"/>
              </a:rPr>
              <a:t>Free Choice</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Changed Once a Week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Library Time -Tuesday</a:t>
            </a:r>
          </a:p>
          <a:p>
            <a:endParaRPr lang="en-GB" sz="2400" dirty="0">
              <a:latin typeface="Comic Sans MS" panose="030F0702030302020204" pitchFamily="66" charset="0"/>
            </a:endParaRPr>
          </a:p>
        </p:txBody>
      </p:sp>
      <p:sp>
        <p:nvSpPr>
          <p:cNvPr id="7" name="TextBox 6"/>
          <p:cNvSpPr txBox="1"/>
          <p:nvPr/>
        </p:nvSpPr>
        <p:spPr>
          <a:xfrm>
            <a:off x="4175448" y="3933056"/>
            <a:ext cx="4968552" cy="3046988"/>
          </a:xfrm>
          <a:prstGeom prst="rect">
            <a:avLst/>
          </a:prstGeom>
          <a:noFill/>
        </p:spPr>
        <p:txBody>
          <a:bodyPr wrap="square" rtlCol="0">
            <a:spAutoFit/>
          </a:bodyPr>
          <a:lstStyle/>
          <a:p>
            <a:r>
              <a:rPr lang="en-GB" sz="2400" dirty="0" smtClean="0">
                <a:latin typeface="Comic Sans MS" panose="030F0702030302020204" pitchFamily="66" charset="0"/>
              </a:rPr>
              <a:t>Accelerated Reader</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Changed as necessary</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In school every day with </a:t>
            </a:r>
            <a:r>
              <a:rPr lang="en-GB" sz="2400" dirty="0">
                <a:latin typeface="Comic Sans MS" panose="030F0702030302020204" pitchFamily="66" charset="0"/>
              </a:rPr>
              <a:t>R</a:t>
            </a:r>
            <a:r>
              <a:rPr lang="en-GB" sz="2400" dirty="0" smtClean="0">
                <a:latin typeface="Comic Sans MS" panose="030F0702030302020204" pitchFamily="66" charset="0"/>
              </a:rPr>
              <a:t>eading </a:t>
            </a:r>
            <a:r>
              <a:rPr lang="en-GB" sz="2400" dirty="0">
                <a:latin typeface="Comic Sans MS" panose="030F0702030302020204" pitchFamily="66" charset="0"/>
              </a:rPr>
              <a:t>D</a:t>
            </a:r>
            <a:r>
              <a:rPr lang="en-GB" sz="2400" dirty="0" smtClean="0">
                <a:latin typeface="Comic Sans MS" panose="030F0702030302020204" pitchFamily="66" charset="0"/>
              </a:rPr>
              <a:t>iary</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8" name="Rectangle 7"/>
          <p:cNvSpPr/>
          <p:nvPr/>
        </p:nvSpPr>
        <p:spPr>
          <a:xfrm>
            <a:off x="217544" y="346768"/>
            <a:ext cx="3313728" cy="646331"/>
          </a:xfrm>
          <a:prstGeom prst="rect">
            <a:avLst/>
          </a:prstGeom>
        </p:spPr>
        <p:txBody>
          <a:bodyPr wrap="none">
            <a:spAutoFit/>
          </a:bodyPr>
          <a:lstStyle/>
          <a:p>
            <a:pPr algn="ctr"/>
            <a:r>
              <a:rPr lang="en-GB" sz="3600" dirty="0">
                <a:latin typeface="Cooper Black" panose="0208090404030B020404" pitchFamily="18" charset="0"/>
              </a:rPr>
              <a:t>Library Book</a:t>
            </a:r>
          </a:p>
        </p:txBody>
      </p:sp>
      <p:sp>
        <p:nvSpPr>
          <p:cNvPr id="9" name="Rectangle 8"/>
          <p:cNvSpPr/>
          <p:nvPr/>
        </p:nvSpPr>
        <p:spPr>
          <a:xfrm>
            <a:off x="5204222" y="252194"/>
            <a:ext cx="3425618" cy="646331"/>
          </a:xfrm>
          <a:prstGeom prst="rect">
            <a:avLst/>
          </a:prstGeom>
        </p:spPr>
        <p:txBody>
          <a:bodyPr wrap="none">
            <a:spAutoFit/>
          </a:bodyPr>
          <a:lstStyle/>
          <a:p>
            <a:pPr algn="ctr"/>
            <a:r>
              <a:rPr lang="en-GB" sz="3600" dirty="0">
                <a:latin typeface="Cooper Black" panose="0208090404030B020404" pitchFamily="18" charset="0"/>
              </a:rPr>
              <a:t>Reading Book</a:t>
            </a:r>
          </a:p>
        </p:txBody>
      </p:sp>
      <p:cxnSp>
        <p:nvCxnSpPr>
          <p:cNvPr id="11" name="Straight Connector 10"/>
          <p:cNvCxnSpPr/>
          <p:nvPr/>
        </p:nvCxnSpPr>
        <p:spPr>
          <a:xfrm>
            <a:off x="4052521" y="207755"/>
            <a:ext cx="0" cy="6101565"/>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9702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gillbrookacademy.org/sites/gba.aetweb.org/files/imgs/AR%2520logo.gif">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916832"/>
            <a:ext cx="7924800" cy="203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3360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0105" y="142492"/>
            <a:ext cx="6865962" cy="6317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2812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 y="116632"/>
            <a:ext cx="5278540" cy="4292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7328" y="2420888"/>
            <a:ext cx="3529167" cy="4154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5997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8287" y="1044556"/>
            <a:ext cx="4394473" cy="692497"/>
          </a:xfrm>
          <a:prstGeom prst="rect">
            <a:avLst/>
          </a:prstGeom>
          <a:noFill/>
        </p:spPr>
        <p:txBody>
          <a:bodyPr wrap="none" lIns="68580" tIns="34290" rIns="68580" bIns="34290">
            <a:spAutoFit/>
          </a:bodyPr>
          <a:lstStyle/>
          <a:p>
            <a:pPr algn="ctr"/>
            <a:r>
              <a:rPr lang="en-US" sz="4050" u="sng">
                <a:ln w="0"/>
                <a:effectLst>
                  <a:outerShdw blurRad="38100" dist="19050" dir="2700000" algn="tl" rotWithShape="0">
                    <a:schemeClr val="dk1">
                      <a:alpha val="40000"/>
                    </a:schemeClr>
                  </a:outerShdw>
                </a:effectLst>
              </a:rPr>
              <a:t>Reading at home</a:t>
            </a:r>
            <a:endParaRPr lang="en-US" sz="4050" u="sng" dirty="0">
              <a:ln w="0"/>
              <a:effectLst>
                <a:outerShdw blurRad="38100" dist="19050" dir="2700000" algn="tl" rotWithShape="0">
                  <a:schemeClr val="dk1">
                    <a:alpha val="40000"/>
                  </a:schemeClr>
                </a:outerShdw>
              </a:effectLst>
            </a:endParaRPr>
          </a:p>
        </p:txBody>
      </p:sp>
      <p:sp>
        <p:nvSpPr>
          <p:cNvPr id="5" name="Rectangle 4"/>
          <p:cNvSpPr/>
          <p:nvPr/>
        </p:nvSpPr>
        <p:spPr>
          <a:xfrm>
            <a:off x="2229391" y="1881597"/>
            <a:ext cx="6801173" cy="4616648"/>
          </a:xfrm>
          <a:prstGeom prst="rect">
            <a:avLst/>
          </a:prstGeom>
        </p:spPr>
        <p:txBody>
          <a:bodyPr wrap="square">
            <a:spAutoFit/>
          </a:bodyPr>
          <a:lstStyle/>
          <a:p>
            <a:r>
              <a:rPr lang="en-GB" sz="2100" dirty="0">
                <a:latin typeface="Calibri" panose="020F0502020204030204" pitchFamily="34" charset="0"/>
                <a:ea typeface="Calibri" panose="020F0502020204030204" pitchFamily="34" charset="0"/>
              </a:rPr>
              <a:t>Ability in reading has a huge impact on what children achieve in future – far more than economic background.  </a:t>
            </a:r>
          </a:p>
          <a:p>
            <a:endParaRPr lang="en-GB" sz="2100" dirty="0">
              <a:latin typeface="Calibri" panose="020F0502020204030204" pitchFamily="34" charset="0"/>
              <a:ea typeface="Calibri" panose="020F0502020204030204" pitchFamily="34" charset="0"/>
            </a:endParaRPr>
          </a:p>
          <a:p>
            <a:r>
              <a:rPr lang="en-GB" sz="2100" dirty="0">
                <a:latin typeface="Calibri" panose="020F0502020204030204" pitchFamily="34" charset="0"/>
                <a:ea typeface="Calibri" panose="020F0502020204030204" pitchFamily="34" charset="0"/>
              </a:rPr>
              <a:t>We ask that all children read at home </a:t>
            </a:r>
            <a:r>
              <a:rPr lang="en-GB" sz="2100" b="1" u="sng" dirty="0">
                <a:latin typeface="Calibri" panose="020F0502020204030204" pitchFamily="34" charset="0"/>
                <a:ea typeface="Calibri" panose="020F0502020204030204" pitchFamily="34" charset="0"/>
              </a:rPr>
              <a:t>at least three times a week</a:t>
            </a:r>
            <a:r>
              <a:rPr lang="en-GB" sz="2100" dirty="0">
                <a:latin typeface="Calibri" panose="020F0502020204030204" pitchFamily="34" charset="0"/>
                <a:ea typeface="Calibri" panose="020F0502020204030204" pitchFamily="34" charset="0"/>
              </a:rPr>
              <a:t>. </a:t>
            </a:r>
          </a:p>
          <a:p>
            <a:endParaRPr lang="en-GB" sz="2100" dirty="0">
              <a:latin typeface="Calibri" panose="020F0502020204030204" pitchFamily="34" charset="0"/>
            </a:endParaRPr>
          </a:p>
          <a:p>
            <a:r>
              <a:rPr lang="en-GB" sz="2100" dirty="0"/>
              <a:t>This could be reading with an adult or by themselves. </a:t>
            </a:r>
          </a:p>
          <a:p>
            <a:endParaRPr lang="en-GB" sz="2100" dirty="0"/>
          </a:p>
          <a:p>
            <a:r>
              <a:rPr lang="en-GB" sz="2100" dirty="0"/>
              <a:t>Children record reading at home on a wall chart in their classroom – with weekly certificates for whoever has impressed their teacher the most!  </a:t>
            </a:r>
          </a:p>
          <a:p>
            <a:endParaRPr lang="en-GB" sz="2100" dirty="0"/>
          </a:p>
          <a:p>
            <a:endParaRPr lang="en-GB" sz="21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721" y="2571750"/>
            <a:ext cx="1736819" cy="19773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25357580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a:srcRect l="19333" t="20052" r="58084" b="17760"/>
          <a:stretch/>
        </p:blipFill>
        <p:spPr>
          <a:xfrm rot="20796287">
            <a:off x="634263" y="1300255"/>
            <a:ext cx="1770351" cy="3899999"/>
          </a:xfrm>
          <a:prstGeom prst="rect">
            <a:avLst/>
          </a:prstGeom>
        </p:spPr>
      </p:pic>
      <p:pic>
        <p:nvPicPr>
          <p:cNvPr id="20" name="Picture 19"/>
          <p:cNvPicPr>
            <a:picLocks noChangeAspect="1"/>
          </p:cNvPicPr>
          <p:nvPr/>
        </p:nvPicPr>
        <p:blipFill rotWithShape="1">
          <a:blip r:embed="rId3"/>
          <a:srcRect l="25583" t="20156" r="51417" b="17552"/>
          <a:stretch/>
        </p:blipFill>
        <p:spPr>
          <a:xfrm rot="754085">
            <a:off x="2392679" y="1948339"/>
            <a:ext cx="1722633" cy="3732371"/>
          </a:xfrm>
          <a:prstGeom prst="rect">
            <a:avLst/>
          </a:prstGeom>
        </p:spPr>
      </p:pic>
      <p:sp>
        <p:nvSpPr>
          <p:cNvPr id="30" name="Rectangle 29"/>
          <p:cNvSpPr/>
          <p:nvPr/>
        </p:nvSpPr>
        <p:spPr>
          <a:xfrm>
            <a:off x="1939039" y="1113136"/>
            <a:ext cx="3094438" cy="692497"/>
          </a:xfrm>
          <a:prstGeom prst="rect">
            <a:avLst/>
          </a:prstGeom>
          <a:noFill/>
        </p:spPr>
        <p:txBody>
          <a:bodyPr wrap="none" lIns="68580" tIns="34290" rIns="68580" bIns="34290">
            <a:spAutoFit/>
          </a:bodyPr>
          <a:lstStyle/>
          <a:p>
            <a:pPr algn="ctr"/>
            <a:r>
              <a:rPr lang="en-US" sz="4050" u="sng" dirty="0">
                <a:ln w="0"/>
                <a:effectLst>
                  <a:outerShdw blurRad="38100" dist="19050" dir="2700000" algn="tl" rotWithShape="0">
                    <a:schemeClr val="dk1">
                      <a:alpha val="40000"/>
                    </a:schemeClr>
                  </a:outerShdw>
                </a:effectLst>
              </a:rPr>
              <a:t>Bookmarks!</a:t>
            </a:r>
          </a:p>
        </p:txBody>
      </p:sp>
      <p:sp>
        <p:nvSpPr>
          <p:cNvPr id="32" name="Rectangle 31"/>
          <p:cNvSpPr/>
          <p:nvPr/>
        </p:nvSpPr>
        <p:spPr>
          <a:xfrm>
            <a:off x="4435540" y="2204249"/>
            <a:ext cx="4381649" cy="692497"/>
          </a:xfrm>
          <a:prstGeom prst="rect">
            <a:avLst/>
          </a:prstGeom>
          <a:noFill/>
        </p:spPr>
        <p:txBody>
          <a:bodyPr wrap="none" lIns="68580" tIns="34290" rIns="68580" bIns="34290">
            <a:spAutoFit/>
          </a:bodyPr>
          <a:lstStyle/>
          <a:p>
            <a:pPr algn="ctr"/>
            <a:r>
              <a:rPr lang="en-US" sz="4050" dirty="0">
                <a:ln w="0"/>
                <a:effectLst>
                  <a:outerShdw blurRad="38100" dist="19050" dir="2700000" algn="tl" rotWithShape="0">
                    <a:schemeClr val="dk1">
                      <a:alpha val="40000"/>
                    </a:schemeClr>
                  </a:outerShdw>
                </a:effectLst>
              </a:rPr>
              <a:t>5 different levels</a:t>
            </a:r>
          </a:p>
        </p:txBody>
      </p:sp>
      <p:sp>
        <p:nvSpPr>
          <p:cNvPr id="33" name="Rectangle 32"/>
          <p:cNvSpPr/>
          <p:nvPr/>
        </p:nvSpPr>
        <p:spPr>
          <a:xfrm>
            <a:off x="4632927" y="3250255"/>
            <a:ext cx="3986878" cy="2285241"/>
          </a:xfrm>
          <a:prstGeom prst="rect">
            <a:avLst/>
          </a:prstGeom>
          <a:noFill/>
        </p:spPr>
        <p:txBody>
          <a:bodyPr wrap="square" lIns="68580" tIns="34290" rIns="68580" bIns="34290">
            <a:spAutoFit/>
          </a:bodyPr>
          <a:lstStyle/>
          <a:p>
            <a:pPr algn="ctr"/>
            <a:r>
              <a:rPr lang="en-US" sz="3600" dirty="0">
                <a:ln w="0"/>
                <a:effectLst>
                  <a:outerShdw blurRad="38100" dist="19050" dir="2700000" algn="tl" rotWithShape="0">
                    <a:schemeClr val="dk1">
                      <a:alpha val="40000"/>
                    </a:schemeClr>
                  </a:outerShdw>
                </a:effectLst>
              </a:rPr>
              <a:t>How you can support word reading and understanding</a:t>
            </a:r>
          </a:p>
        </p:txBody>
      </p:sp>
      <p:sp>
        <p:nvSpPr>
          <p:cNvPr id="7" name="Rectangle 6"/>
          <p:cNvSpPr/>
          <p:nvPr/>
        </p:nvSpPr>
        <p:spPr>
          <a:xfrm>
            <a:off x="5080762" y="1274188"/>
            <a:ext cx="3533661" cy="415498"/>
          </a:xfrm>
          <a:prstGeom prst="rect">
            <a:avLst/>
          </a:prstGeom>
          <a:noFill/>
        </p:spPr>
        <p:txBody>
          <a:bodyPr wrap="none" lIns="68580" tIns="34290" rIns="68580" bIns="34290">
            <a:spAutoFit/>
          </a:bodyPr>
          <a:lstStyle/>
          <a:p>
            <a:pPr algn="ctr"/>
            <a:r>
              <a:rPr lang="en-US" sz="2250" u="sng" dirty="0">
                <a:ln w="0"/>
                <a:effectLst>
                  <a:outerShdw blurRad="38100" dist="19050" dir="2700000" algn="tl" rotWithShape="0">
                    <a:schemeClr val="dk1">
                      <a:alpha val="40000"/>
                    </a:schemeClr>
                  </a:outerShdw>
                </a:effectLst>
              </a:rPr>
              <a:t>(To go home next week)</a:t>
            </a:r>
          </a:p>
        </p:txBody>
      </p:sp>
    </p:spTree>
    <p:extLst>
      <p:ext uri="{BB962C8B-B14F-4D97-AF65-F5344CB8AC3E}">
        <p14:creationId xmlns:p14="http://schemas.microsoft.com/office/powerpoint/2010/main" val="2293763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107504" y="692696"/>
            <a:ext cx="5851602" cy="692497"/>
          </a:xfrm>
          <a:prstGeom prst="rect">
            <a:avLst/>
          </a:prstGeom>
          <a:noFill/>
        </p:spPr>
        <p:txBody>
          <a:bodyPr wrap="none" lIns="68580" tIns="34290" rIns="68580" bIns="34290">
            <a:spAutoFit/>
          </a:bodyPr>
          <a:lstStyle/>
          <a:p>
            <a:pPr algn="ctr"/>
            <a:r>
              <a:rPr lang="en-US" sz="4050" u="sng" dirty="0">
                <a:ln w="0"/>
                <a:effectLst>
                  <a:outerShdw blurRad="38100" dist="19050" dir="2700000" algn="tl" rotWithShape="0">
                    <a:schemeClr val="dk1">
                      <a:alpha val="40000"/>
                    </a:schemeClr>
                  </a:outerShdw>
                </a:effectLst>
              </a:rPr>
              <a:t>Spelling at St </a:t>
            </a:r>
            <a:r>
              <a:rPr lang="en-US" sz="4050" u="sng" dirty="0" err="1">
                <a:ln w="0"/>
                <a:effectLst>
                  <a:outerShdw blurRad="38100" dist="19050" dir="2700000" algn="tl" rotWithShape="0">
                    <a:schemeClr val="dk1">
                      <a:alpha val="40000"/>
                    </a:schemeClr>
                  </a:outerShdw>
                </a:effectLst>
              </a:rPr>
              <a:t>Saviour’s</a:t>
            </a:r>
            <a:endParaRPr lang="en-US" sz="4050" u="sng" dirty="0">
              <a:ln w="0"/>
              <a:effectLst>
                <a:outerShdw blurRad="38100" dist="19050" dir="2700000" algn="tl" rotWithShape="0">
                  <a:schemeClr val="dk1">
                    <a:alpha val="40000"/>
                  </a:schemeClr>
                </a:outerShdw>
              </a:effectLst>
            </a:endParaRPr>
          </a:p>
        </p:txBody>
      </p:sp>
      <p:sp>
        <p:nvSpPr>
          <p:cNvPr id="32" name="Rectangle 31"/>
          <p:cNvSpPr/>
          <p:nvPr/>
        </p:nvSpPr>
        <p:spPr>
          <a:xfrm>
            <a:off x="385391" y="1865036"/>
            <a:ext cx="4247536" cy="2146742"/>
          </a:xfrm>
          <a:prstGeom prst="rect">
            <a:avLst/>
          </a:prstGeom>
          <a:noFill/>
        </p:spPr>
        <p:txBody>
          <a:bodyPr wrap="square" lIns="68580" tIns="34290" rIns="68580" bIns="34290">
            <a:spAutoFit/>
          </a:bodyPr>
          <a:lstStyle/>
          <a:p>
            <a:pPr algn="ctr"/>
            <a:r>
              <a:rPr lang="en-US" sz="3375" dirty="0">
                <a:ln w="0"/>
                <a:effectLst>
                  <a:outerShdw blurRad="38100" dist="19050" dir="2700000" algn="tl" rotWithShape="0">
                    <a:schemeClr val="dk1">
                      <a:alpha val="40000"/>
                    </a:schemeClr>
                  </a:outerShdw>
                </a:effectLst>
              </a:rPr>
              <a:t>Children will be learning </a:t>
            </a:r>
            <a:r>
              <a:rPr lang="en-US" sz="3375" u="sng" dirty="0">
                <a:ln w="0"/>
                <a:effectLst>
                  <a:outerShdw blurRad="38100" dist="19050" dir="2700000" algn="tl" rotWithShape="0">
                    <a:schemeClr val="dk1">
                      <a:alpha val="40000"/>
                    </a:schemeClr>
                  </a:outerShdw>
                </a:effectLst>
              </a:rPr>
              <a:t>CLUES</a:t>
            </a:r>
            <a:r>
              <a:rPr lang="en-US" sz="3375" dirty="0">
                <a:ln w="0"/>
                <a:effectLst>
                  <a:outerShdw blurRad="38100" dist="19050" dir="2700000" algn="tl" rotWithShape="0">
                    <a:schemeClr val="dk1">
                      <a:alpha val="40000"/>
                    </a:schemeClr>
                  </a:outerShdw>
                </a:effectLst>
              </a:rPr>
              <a:t> to help with new spellings.</a:t>
            </a:r>
          </a:p>
        </p:txBody>
      </p:sp>
      <p:sp>
        <p:nvSpPr>
          <p:cNvPr id="33" name="Rectangle 32"/>
          <p:cNvSpPr/>
          <p:nvPr/>
        </p:nvSpPr>
        <p:spPr>
          <a:xfrm>
            <a:off x="500970" y="3815236"/>
            <a:ext cx="4203765" cy="2146742"/>
          </a:xfrm>
          <a:prstGeom prst="rect">
            <a:avLst/>
          </a:prstGeom>
          <a:noFill/>
        </p:spPr>
        <p:txBody>
          <a:bodyPr wrap="square" lIns="68580" tIns="34290" rIns="68580" bIns="34290">
            <a:spAutoFit/>
          </a:bodyPr>
          <a:lstStyle/>
          <a:p>
            <a:pPr algn="ctr"/>
            <a:r>
              <a:rPr lang="en-US" sz="2700" dirty="0">
                <a:ln w="0"/>
                <a:effectLst>
                  <a:outerShdw blurRad="38100" dist="19050" dir="2700000" algn="tl" rotWithShape="0">
                    <a:schemeClr val="dk1">
                      <a:alpha val="40000"/>
                    </a:schemeClr>
                  </a:outerShdw>
                </a:effectLst>
              </a:rPr>
              <a:t>We will send some at you child’s level home later this term – they will be able to teach you how to help them!</a:t>
            </a:r>
          </a:p>
        </p:txBody>
      </p:sp>
      <p:sp>
        <p:nvSpPr>
          <p:cNvPr id="2" name="Rectangle 1"/>
          <p:cNvSpPr/>
          <p:nvPr/>
        </p:nvSpPr>
        <p:spPr>
          <a:xfrm>
            <a:off x="5530646" y="1689687"/>
            <a:ext cx="2868561" cy="14461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n w="0"/>
                <a:solidFill>
                  <a:schemeClr val="tx1"/>
                </a:solidFill>
                <a:effectLst>
                  <a:outerShdw blurRad="38100" dist="19050" dir="2700000" algn="tl" rotWithShape="0">
                    <a:schemeClr val="dk1">
                      <a:alpha val="40000"/>
                    </a:schemeClr>
                  </a:outerShdw>
                </a:effectLst>
              </a:rPr>
              <a:t>which</a:t>
            </a:r>
          </a:p>
          <a:p>
            <a:pPr algn="ctr"/>
            <a:endParaRPr lang="en-GB" sz="900" dirty="0">
              <a:ln w="0"/>
              <a:solidFill>
                <a:schemeClr val="tx1"/>
              </a:solidFill>
              <a:effectLst>
                <a:outerShdw blurRad="38100" dist="19050" dir="2700000" algn="tl" rotWithShape="0">
                  <a:schemeClr val="dk1">
                    <a:alpha val="40000"/>
                  </a:schemeClr>
                </a:outerShdw>
              </a:effectLst>
            </a:endParaRPr>
          </a:p>
          <a:p>
            <a:pPr algn="ctr"/>
            <a:r>
              <a:rPr lang="en-GB" sz="3600" dirty="0">
                <a:ln w="0"/>
                <a:solidFill>
                  <a:srgbClr val="FF0000"/>
                </a:solidFill>
                <a:effectLst>
                  <a:outerShdw blurRad="38100" dist="19050" dir="2700000" algn="tl" rotWithShape="0">
                    <a:schemeClr val="dk1">
                      <a:alpha val="40000"/>
                    </a:schemeClr>
                  </a:outerShdw>
                </a:effectLst>
              </a:rPr>
              <a:t>w </a:t>
            </a:r>
            <a:r>
              <a:rPr lang="en-GB" sz="3600" u="sng" dirty="0">
                <a:ln w="0"/>
                <a:solidFill>
                  <a:srgbClr val="FF0000"/>
                </a:solidFill>
                <a:effectLst>
                  <a:outerShdw blurRad="38100" dist="19050" dir="2700000" algn="tl" rotWithShape="0">
                    <a:schemeClr val="dk1">
                      <a:alpha val="40000"/>
                    </a:schemeClr>
                  </a:outerShdw>
                </a:effectLst>
              </a:rPr>
              <a:t>HIC</a:t>
            </a:r>
            <a:r>
              <a:rPr lang="en-GB" sz="3600" dirty="0">
                <a:ln w="0"/>
                <a:solidFill>
                  <a:srgbClr val="FF0000"/>
                </a:solidFill>
                <a:effectLst>
                  <a:outerShdw blurRad="38100" dist="19050" dir="2700000" algn="tl" rotWithShape="0">
                    <a:schemeClr val="dk1">
                      <a:alpha val="40000"/>
                    </a:schemeClr>
                  </a:outerShdw>
                </a:effectLst>
              </a:rPr>
              <a:t> h</a:t>
            </a:r>
          </a:p>
        </p:txBody>
      </p:sp>
      <p:sp>
        <p:nvSpPr>
          <p:cNvPr id="9" name="Rectangle 8"/>
          <p:cNvSpPr/>
          <p:nvPr/>
        </p:nvSpPr>
        <p:spPr>
          <a:xfrm>
            <a:off x="5530646" y="3665972"/>
            <a:ext cx="2868561" cy="1880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n w="0"/>
                <a:solidFill>
                  <a:schemeClr val="tx1"/>
                </a:solidFill>
                <a:effectLst>
                  <a:outerShdw blurRad="38100" dist="19050" dir="2700000" algn="tl" rotWithShape="0">
                    <a:schemeClr val="dk1">
                      <a:alpha val="40000"/>
                    </a:schemeClr>
                  </a:outerShdw>
                </a:effectLst>
              </a:rPr>
              <a:t>grammar</a:t>
            </a:r>
          </a:p>
          <a:p>
            <a:pPr algn="ctr"/>
            <a:endParaRPr lang="en-GB" sz="900" dirty="0">
              <a:ln w="0"/>
              <a:solidFill>
                <a:schemeClr val="tx1"/>
              </a:solidFill>
              <a:effectLst>
                <a:outerShdw blurRad="38100" dist="19050" dir="2700000" algn="tl" rotWithShape="0">
                  <a:schemeClr val="dk1">
                    <a:alpha val="40000"/>
                  </a:schemeClr>
                </a:outerShdw>
              </a:effectLst>
            </a:endParaRPr>
          </a:p>
          <a:p>
            <a:pPr algn="ctr"/>
            <a:r>
              <a:rPr lang="en-GB" sz="3600" dirty="0">
                <a:ln w="0"/>
                <a:solidFill>
                  <a:srgbClr val="FF0000"/>
                </a:solidFill>
                <a:effectLst>
                  <a:outerShdw blurRad="38100" dist="19050" dir="2700000" algn="tl" rotWithShape="0">
                    <a:schemeClr val="dk1">
                      <a:alpha val="40000"/>
                    </a:schemeClr>
                  </a:outerShdw>
                </a:effectLst>
              </a:rPr>
              <a:t>Pirates like </a:t>
            </a:r>
            <a:r>
              <a:rPr lang="en-GB" sz="3600" dirty="0" err="1">
                <a:ln w="0"/>
                <a:solidFill>
                  <a:srgbClr val="FF0000"/>
                </a:solidFill>
                <a:effectLst>
                  <a:outerShdw blurRad="38100" dist="19050" dir="2700000" algn="tl" rotWithShape="0">
                    <a:schemeClr val="dk1">
                      <a:alpha val="40000"/>
                    </a:schemeClr>
                  </a:outerShdw>
                </a:effectLst>
              </a:rPr>
              <a:t>gramm</a:t>
            </a:r>
            <a:r>
              <a:rPr lang="en-GB" sz="3600" dirty="0">
                <a:ln w="0"/>
                <a:solidFill>
                  <a:srgbClr val="FF0000"/>
                </a:solidFill>
                <a:effectLst>
                  <a:outerShdw blurRad="38100" dist="19050" dir="2700000" algn="tl" rotWithShape="0">
                    <a:schemeClr val="dk1">
                      <a:alpha val="40000"/>
                    </a:schemeClr>
                  </a:outerShdw>
                </a:effectLst>
              </a:rPr>
              <a:t> – </a:t>
            </a:r>
            <a:r>
              <a:rPr lang="en-GB" sz="3600" u="sng" dirty="0" err="1">
                <a:ln w="0"/>
                <a:solidFill>
                  <a:srgbClr val="FF0000"/>
                </a:solidFill>
                <a:effectLst>
                  <a:outerShdw blurRad="38100" dist="19050" dir="2700000" algn="tl" rotWithShape="0">
                    <a:schemeClr val="dk1">
                      <a:alpha val="40000"/>
                    </a:schemeClr>
                  </a:outerShdw>
                </a:effectLst>
              </a:rPr>
              <a:t>ar</a:t>
            </a:r>
            <a:r>
              <a:rPr lang="en-GB" sz="3600" dirty="0">
                <a:ln w="0"/>
                <a:solidFill>
                  <a:srgbClr val="FF0000"/>
                </a:solidFill>
                <a:effectLst>
                  <a:outerShdw blurRad="38100" dist="19050" dir="2700000" algn="tl" rotWithShape="0">
                    <a:schemeClr val="dk1">
                      <a:alpha val="40000"/>
                    </a:schemeClr>
                  </a:outerShdw>
                </a:effectLst>
              </a:rPr>
              <a:t>!</a:t>
            </a:r>
            <a:endParaRPr lang="en-GB" sz="3600" u="sng"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1110177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28596" y="2357430"/>
            <a:ext cx="8229600" cy="1143000"/>
          </a:xfrm>
        </p:spPr>
        <p:txBody>
          <a:bodyPr/>
          <a:lstStyle/>
          <a:p>
            <a:pPr algn="ctr" fontAlgn="auto">
              <a:spcAft>
                <a:spcPts val="0"/>
              </a:spcAft>
              <a:defRPr/>
            </a:pPr>
            <a:r>
              <a:rPr lang="en-GB" dirty="0" smtClean="0">
                <a:solidFill>
                  <a:srgbClr val="002060"/>
                </a:solidFill>
              </a:rPr>
              <a:t>Assessment in Year 4</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484313"/>
            <a:ext cx="8820150" cy="1584647"/>
          </a:xfrm>
        </p:spPr>
        <p:txBody>
          <a:bodyPr>
            <a:normAutofit/>
          </a:bodyPr>
          <a:lstStyle/>
          <a:p>
            <a:pPr marL="648000" indent="0" fontAlgn="auto">
              <a:spcBef>
                <a:spcPts val="0"/>
              </a:spcBef>
              <a:spcAft>
                <a:spcPts val="0"/>
              </a:spcAft>
              <a:buFont typeface="Wingdings 3"/>
              <a:buNone/>
              <a:defRPr/>
            </a:pPr>
            <a:endParaRPr lang="en-GB" sz="3600" b="1" dirty="0" smtClean="0"/>
          </a:p>
          <a:p>
            <a:pPr marL="365760" indent="-256032" fontAlgn="auto">
              <a:spcAft>
                <a:spcPts val="0"/>
              </a:spcAft>
              <a:buFont typeface="Wingdings 3"/>
              <a:buNone/>
              <a:defRPr/>
            </a:pPr>
            <a:r>
              <a:rPr lang="en-GB" dirty="0" smtClean="0"/>
              <a:t>Maths, Reading and Writing ‘level.’</a:t>
            </a:r>
          </a:p>
          <a:p>
            <a:pPr marL="365760" indent="-256032" fontAlgn="auto">
              <a:spcAft>
                <a:spcPts val="0"/>
              </a:spcAft>
              <a:buFont typeface="Wingdings 3"/>
              <a:buNone/>
              <a:defRPr/>
            </a:pPr>
            <a:endParaRPr lang="en-GB" dirty="0"/>
          </a:p>
          <a:p>
            <a:pPr marL="365760" indent="-256032" fontAlgn="auto">
              <a:spcAft>
                <a:spcPts val="0"/>
              </a:spcAft>
              <a:buFont typeface="Wingdings 3"/>
              <a:buNone/>
              <a:defRPr/>
            </a:pPr>
            <a:endParaRPr lang="en-GB" dirty="0"/>
          </a:p>
        </p:txBody>
      </p:sp>
      <p:sp>
        <p:nvSpPr>
          <p:cNvPr id="3" name="Title 2"/>
          <p:cNvSpPr>
            <a:spLocks noGrp="1"/>
          </p:cNvSpPr>
          <p:nvPr>
            <p:ph type="title"/>
          </p:nvPr>
        </p:nvSpPr>
        <p:spPr>
          <a:xfrm>
            <a:off x="179512" y="274638"/>
            <a:ext cx="8784976" cy="1143000"/>
          </a:xfrm>
        </p:spPr>
        <p:txBody>
          <a:bodyPr>
            <a:normAutofit fontScale="90000"/>
          </a:bodyPr>
          <a:lstStyle/>
          <a:p>
            <a:pPr fontAlgn="auto">
              <a:spcAft>
                <a:spcPts val="0"/>
              </a:spcAft>
              <a:defRPr/>
            </a:pPr>
            <a:r>
              <a:rPr lang="en-GB" dirty="0" smtClean="0">
                <a:solidFill>
                  <a:srgbClr val="002060"/>
                </a:solidFill>
              </a:rPr>
              <a:t>In Year 4 we use formal assessments to find out the children’s:</a:t>
            </a:r>
            <a:endParaRPr lang="en-GB" dirty="0">
              <a:solidFill>
                <a:srgbClr val="00206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924073272"/>
              </p:ext>
            </p:extLst>
          </p:nvPr>
        </p:nvGraphicFramePr>
        <p:xfrm>
          <a:off x="2843808" y="2636912"/>
          <a:ext cx="3048000" cy="1854200"/>
        </p:xfrm>
        <a:graphic>
          <a:graphicData uri="http://schemas.openxmlformats.org/drawingml/2006/table">
            <a:tbl>
              <a:tblPr firstRow="1" bandRow="1">
                <a:tableStyleId>{5C22544A-7EE6-4342-B048-85BDC9FD1C3A}</a:tableStyleId>
              </a:tblPr>
              <a:tblGrid>
                <a:gridCol w="3048000"/>
              </a:tblGrid>
              <a:tr h="370840">
                <a:tc>
                  <a:txBody>
                    <a:bodyPr/>
                    <a:lstStyle/>
                    <a:p>
                      <a:r>
                        <a:rPr lang="en-GB" dirty="0" smtClean="0"/>
                        <a:t>Below </a:t>
                      </a:r>
                      <a:endParaRPr lang="en-GB" dirty="0"/>
                    </a:p>
                  </a:txBody>
                  <a:tcPr/>
                </a:tc>
              </a:tr>
              <a:tr h="370840">
                <a:tc>
                  <a:txBody>
                    <a:bodyPr/>
                    <a:lstStyle/>
                    <a:p>
                      <a:r>
                        <a:rPr lang="en-GB" dirty="0" smtClean="0"/>
                        <a:t>Working towards</a:t>
                      </a:r>
                      <a:endParaRPr lang="en-GB" dirty="0"/>
                    </a:p>
                  </a:txBody>
                  <a:tcPr/>
                </a:tc>
              </a:tr>
              <a:tr h="370840">
                <a:tc>
                  <a:txBody>
                    <a:bodyPr/>
                    <a:lstStyle/>
                    <a:p>
                      <a:r>
                        <a:rPr lang="en-GB" dirty="0" smtClean="0"/>
                        <a:t>Low Expected</a:t>
                      </a:r>
                      <a:endParaRPr lang="en-GB" dirty="0"/>
                    </a:p>
                  </a:txBody>
                  <a:tcPr/>
                </a:tc>
              </a:tr>
              <a:tr h="370840">
                <a:tc>
                  <a:txBody>
                    <a:bodyPr/>
                    <a:lstStyle/>
                    <a:p>
                      <a:r>
                        <a:rPr lang="en-GB" dirty="0" smtClean="0"/>
                        <a:t>Secure Expected</a:t>
                      </a:r>
                      <a:endParaRPr lang="en-GB" dirty="0"/>
                    </a:p>
                  </a:txBody>
                  <a:tcPr/>
                </a:tc>
              </a:tr>
              <a:tr h="370840">
                <a:tc>
                  <a:txBody>
                    <a:bodyPr/>
                    <a:lstStyle/>
                    <a:p>
                      <a:r>
                        <a:rPr lang="en-GB" dirty="0" smtClean="0"/>
                        <a:t>Greater depth</a:t>
                      </a:r>
                    </a:p>
                  </a:txBody>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39156348"/>
              </p:ext>
            </p:extLst>
          </p:nvPr>
        </p:nvGraphicFramePr>
        <p:xfrm>
          <a:off x="523592" y="4808716"/>
          <a:ext cx="8280598" cy="1669990"/>
        </p:xfrm>
        <a:graphic>
          <a:graphicData uri="http://schemas.openxmlformats.org/drawingml/2006/table">
            <a:tbl>
              <a:tblPr firstRow="1" firstCol="1" bandRow="1">
                <a:tableStyleId>{5C22544A-7EE6-4342-B048-85BDC9FD1C3A}</a:tableStyleId>
              </a:tblPr>
              <a:tblGrid>
                <a:gridCol w="1195795"/>
                <a:gridCol w="1307301"/>
                <a:gridCol w="981245"/>
                <a:gridCol w="981245"/>
                <a:gridCol w="982783"/>
                <a:gridCol w="1415730"/>
                <a:gridCol w="1416499"/>
              </a:tblGrid>
              <a:tr h="487680">
                <a:tc>
                  <a:txBody>
                    <a:bodyPr/>
                    <a:lstStyle/>
                    <a:p>
                      <a:pPr algn="ctr">
                        <a:spcAft>
                          <a:spcPts val="0"/>
                        </a:spcAft>
                      </a:pPr>
                      <a:r>
                        <a:rPr lang="en-GB" sz="1600" dirty="0">
                          <a:effectLst/>
                        </a:rPr>
                        <a:t>70-85</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600">
                          <a:effectLst/>
                        </a:rPr>
                        <a:t>86-94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600">
                          <a:effectLst/>
                        </a:rPr>
                        <a:t>95-99</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600" dirty="0">
                          <a:effectLst/>
                        </a:rPr>
                        <a:t>100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600">
                          <a:effectLst/>
                        </a:rPr>
                        <a:t>101-105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600">
                          <a:effectLst/>
                        </a:rPr>
                        <a:t> 106-114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600" dirty="0">
                          <a:effectLst/>
                        </a:rPr>
                        <a:t> 115-130+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633670">
                <a:tc>
                  <a:txBody>
                    <a:bodyPr/>
                    <a:lstStyle/>
                    <a:p>
                      <a:pPr algn="ctr">
                        <a:spcAft>
                          <a:spcPts val="0"/>
                        </a:spcAft>
                      </a:pPr>
                      <a:r>
                        <a:rPr lang="en-GB" sz="1800">
                          <a:effectLst/>
                        </a:rPr>
                        <a:t>Very low</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800">
                          <a:effectLst/>
                        </a:rPr>
                        <a:t>Moderately low</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pPr algn="ctr">
                        <a:spcAft>
                          <a:spcPts val="0"/>
                        </a:spcAft>
                      </a:pPr>
                      <a:r>
                        <a:rPr lang="en-GB" sz="1800">
                          <a:effectLst/>
                        </a:rPr>
                        <a:t>Average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a:txBody>
                    <a:bodyPr/>
                    <a:lstStyle/>
                    <a:p>
                      <a:pPr algn="ctr">
                        <a:spcAft>
                          <a:spcPts val="0"/>
                        </a:spcAft>
                      </a:pPr>
                      <a:r>
                        <a:rPr lang="en-GB" sz="1800">
                          <a:effectLst/>
                        </a:rPr>
                        <a:t>Moderately high</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800">
                          <a:effectLst/>
                        </a:rPr>
                        <a:t>Very high</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16835">
                <a:tc gridSpan="2">
                  <a:txBody>
                    <a:bodyPr/>
                    <a:lstStyle/>
                    <a:p>
                      <a:pPr algn="ctr">
                        <a:spcAft>
                          <a:spcPts val="0"/>
                        </a:spcAft>
                      </a:pPr>
                      <a:r>
                        <a:rPr lang="en-GB" sz="1800">
                          <a:effectLst/>
                        </a:rPr>
                        <a:t>Lowest third of year group</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gridSpan="3">
                  <a:txBody>
                    <a:bodyPr/>
                    <a:lstStyle/>
                    <a:p>
                      <a:pPr algn="ctr">
                        <a:spcAft>
                          <a:spcPts val="0"/>
                        </a:spcAft>
                      </a:pPr>
                      <a:r>
                        <a:rPr lang="en-GB" sz="1800">
                          <a:effectLst/>
                        </a:rPr>
                        <a:t>Middle third of year group</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gridSpan="2">
                  <a:txBody>
                    <a:bodyPr/>
                    <a:lstStyle/>
                    <a:p>
                      <a:pPr algn="ctr">
                        <a:spcAft>
                          <a:spcPts val="0"/>
                        </a:spcAft>
                      </a:pPr>
                      <a:r>
                        <a:rPr lang="en-GB" sz="1800" dirty="0">
                          <a:effectLst/>
                        </a:rPr>
                        <a:t>Highest third of year group</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28596" y="2428868"/>
            <a:ext cx="8229600" cy="1143000"/>
          </a:xfrm>
        </p:spPr>
        <p:txBody>
          <a:bodyPr/>
          <a:lstStyle/>
          <a:p>
            <a:pPr algn="ctr" fontAlgn="auto">
              <a:spcAft>
                <a:spcPts val="0"/>
              </a:spcAft>
              <a:defRPr/>
            </a:pPr>
            <a:r>
              <a:rPr lang="en-GB" dirty="0" smtClean="0">
                <a:solidFill>
                  <a:srgbClr val="002060"/>
                </a:solidFill>
              </a:rPr>
              <a:t>Extra bits and pieces</a:t>
            </a:r>
            <a:endParaRPr lang="en-GB" dirty="0">
              <a:solidFill>
                <a:srgbClr val="002060"/>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6016" y="3717032"/>
            <a:ext cx="3594246" cy="2399159"/>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625" y="1195388"/>
            <a:ext cx="8229600" cy="5662612"/>
          </a:xfrm>
        </p:spPr>
        <p:txBody>
          <a:bodyPr>
            <a:normAutofit fontScale="70000" lnSpcReduction="20000"/>
          </a:bodyPr>
          <a:lstStyle/>
          <a:p>
            <a:pPr marL="365760" indent="-256032" fontAlgn="auto">
              <a:spcAft>
                <a:spcPts val="0"/>
              </a:spcAft>
              <a:buFont typeface="Wingdings 3"/>
              <a:buNone/>
              <a:defRPr/>
            </a:pPr>
            <a:r>
              <a:rPr lang="en-GB" dirty="0" smtClean="0"/>
              <a:t>We will be repeating our e-safety evening this year.  If your child</a:t>
            </a:r>
          </a:p>
          <a:p>
            <a:pPr marL="365760" indent="-256032" fontAlgn="auto">
              <a:spcAft>
                <a:spcPts val="0"/>
              </a:spcAft>
              <a:buFont typeface="Wingdings 3"/>
              <a:buNone/>
              <a:defRPr/>
            </a:pPr>
            <a:r>
              <a:rPr lang="en-GB" dirty="0" smtClean="0"/>
              <a:t>has a mobile ‘phone or access to a computer/internet via </a:t>
            </a:r>
            <a:r>
              <a:rPr lang="en-GB" dirty="0" err="1" smtClean="0"/>
              <a:t>iTouch</a:t>
            </a:r>
            <a:endParaRPr lang="en-GB" dirty="0" smtClean="0"/>
          </a:p>
          <a:p>
            <a:pPr marL="365760" indent="-256032" fontAlgn="auto">
              <a:spcAft>
                <a:spcPts val="0"/>
              </a:spcAft>
              <a:buFont typeface="Wingdings 3"/>
              <a:buNone/>
              <a:defRPr/>
            </a:pPr>
            <a:r>
              <a:rPr lang="en-GB" dirty="0" smtClean="0"/>
              <a:t>etc it is </a:t>
            </a:r>
            <a:r>
              <a:rPr lang="en-GB" b="1" dirty="0" smtClean="0">
                <a:solidFill>
                  <a:srgbClr val="FF0000"/>
                </a:solidFill>
              </a:rPr>
              <a:t>vital</a:t>
            </a:r>
            <a:r>
              <a:rPr lang="en-GB" dirty="0" smtClean="0"/>
              <a:t> that you come along</a:t>
            </a:r>
          </a:p>
          <a:p>
            <a:pPr marL="365760" indent="-256032" fontAlgn="auto">
              <a:spcAft>
                <a:spcPts val="0"/>
              </a:spcAft>
              <a:buFont typeface="Wingdings 3"/>
              <a:buNone/>
              <a:defRPr/>
            </a:pPr>
            <a:endParaRPr lang="en-GB" dirty="0" smtClean="0"/>
          </a:p>
          <a:p>
            <a:pPr marL="365760" indent="-256032" fontAlgn="auto">
              <a:spcAft>
                <a:spcPts val="0"/>
              </a:spcAft>
              <a:buFont typeface="Wingdings 3"/>
              <a:buChar char=""/>
              <a:defRPr/>
            </a:pPr>
            <a:r>
              <a:rPr lang="en-GB" b="1" dirty="0" smtClean="0">
                <a:solidFill>
                  <a:srgbClr val="FF0000"/>
                </a:solidFill>
              </a:rPr>
              <a:t>S</a:t>
            </a:r>
            <a:r>
              <a:rPr lang="en-GB" b="1" dirty="0" smtClean="0"/>
              <a:t>AFE</a:t>
            </a:r>
            <a:r>
              <a:rPr lang="en-GB" dirty="0" smtClean="0"/>
              <a:t> - Staying safe involves being careful and not giving out your name, address, mobile phone number, school name or password to people online. </a:t>
            </a:r>
          </a:p>
          <a:p>
            <a:pPr marL="365760" indent="-256032" fontAlgn="auto">
              <a:spcAft>
                <a:spcPts val="0"/>
              </a:spcAft>
              <a:buFont typeface="Wingdings 3"/>
              <a:buChar char=""/>
              <a:defRPr/>
            </a:pPr>
            <a:r>
              <a:rPr lang="en-GB" b="1" dirty="0" smtClean="0">
                <a:solidFill>
                  <a:srgbClr val="FF0000"/>
                </a:solidFill>
              </a:rPr>
              <a:t>M</a:t>
            </a:r>
            <a:r>
              <a:rPr lang="en-GB" b="1" dirty="0" smtClean="0"/>
              <a:t>EETING</a:t>
            </a:r>
            <a:r>
              <a:rPr lang="en-GB" dirty="0" smtClean="0"/>
              <a:t> someone you have contacted in cyberspace can be dangerous. Only do so with your parent's/carer's permission, and then when they can be present. </a:t>
            </a:r>
          </a:p>
          <a:p>
            <a:pPr marL="365760" indent="-256032" fontAlgn="auto">
              <a:spcAft>
                <a:spcPts val="0"/>
              </a:spcAft>
              <a:buFont typeface="Wingdings 3"/>
              <a:buChar char=""/>
              <a:defRPr/>
            </a:pPr>
            <a:r>
              <a:rPr lang="en-GB" b="1" dirty="0" smtClean="0">
                <a:solidFill>
                  <a:srgbClr val="FF0000"/>
                </a:solidFill>
              </a:rPr>
              <a:t>A</a:t>
            </a:r>
            <a:r>
              <a:rPr lang="en-GB" b="1" dirty="0" smtClean="0"/>
              <a:t>CCEPTING</a:t>
            </a:r>
            <a:r>
              <a:rPr lang="en-GB" dirty="0" smtClean="0"/>
              <a:t> e-mails or opening files from people you don't really know or trust can get you into trouble - they may contain viruses or nasty messages. </a:t>
            </a:r>
          </a:p>
          <a:p>
            <a:pPr marL="365760" indent="-256032" fontAlgn="auto">
              <a:spcAft>
                <a:spcPts val="0"/>
              </a:spcAft>
              <a:buFont typeface="Wingdings 3"/>
              <a:buChar char=""/>
              <a:defRPr/>
            </a:pPr>
            <a:r>
              <a:rPr lang="en-GB" b="1" dirty="0" smtClean="0">
                <a:solidFill>
                  <a:srgbClr val="FF0000"/>
                </a:solidFill>
              </a:rPr>
              <a:t>R</a:t>
            </a:r>
            <a:r>
              <a:rPr lang="en-GB" b="1" dirty="0" smtClean="0"/>
              <a:t>ELIABLE</a:t>
            </a:r>
            <a:r>
              <a:rPr lang="en-GB" dirty="0" smtClean="0"/>
              <a:t> - Someone online maybe lying about who they are, and information you find on the Internet may not be reliable. </a:t>
            </a:r>
          </a:p>
          <a:p>
            <a:pPr marL="365760" indent="-256032" fontAlgn="auto">
              <a:spcAft>
                <a:spcPts val="0"/>
              </a:spcAft>
              <a:buFont typeface="Wingdings 3"/>
              <a:buChar char=""/>
              <a:defRPr/>
            </a:pPr>
            <a:r>
              <a:rPr lang="en-GB" b="1" dirty="0" smtClean="0">
                <a:solidFill>
                  <a:srgbClr val="FF0000"/>
                </a:solidFill>
              </a:rPr>
              <a:t>T</a:t>
            </a:r>
            <a:r>
              <a:rPr lang="en-GB" b="1" dirty="0" smtClean="0"/>
              <a:t>ELL</a:t>
            </a:r>
            <a:r>
              <a:rPr lang="en-GB" dirty="0" smtClean="0"/>
              <a:t> your parent or carer if someone or something makes you feel uncomfortable or worried. </a:t>
            </a:r>
          </a:p>
          <a:p>
            <a:pPr marL="365760" indent="-256032" fontAlgn="auto">
              <a:spcAft>
                <a:spcPts val="0"/>
              </a:spcAft>
              <a:buFont typeface="Wingdings 3"/>
              <a:buNone/>
              <a:defRPr/>
            </a:pPr>
            <a:endParaRPr lang="en-GB" dirty="0" smtClean="0"/>
          </a:p>
          <a:p>
            <a:pPr marL="365760" indent="-256032" algn="ctr" fontAlgn="auto">
              <a:spcAft>
                <a:spcPts val="0"/>
              </a:spcAft>
              <a:buFont typeface="Wingdings 3"/>
              <a:buNone/>
              <a:defRPr/>
            </a:pPr>
            <a:r>
              <a:rPr lang="en-GB" sz="5100" b="1" dirty="0" smtClean="0">
                <a:solidFill>
                  <a:srgbClr val="FF0000"/>
                </a:solidFill>
              </a:rPr>
              <a:t>SMART</a:t>
            </a:r>
            <a:r>
              <a:rPr lang="en-GB" sz="5100" b="1" dirty="0" smtClean="0"/>
              <a:t> rules</a:t>
            </a:r>
          </a:p>
          <a:p>
            <a:pPr marL="365760" indent="-256032" fontAlgn="auto">
              <a:spcAft>
                <a:spcPts val="0"/>
              </a:spcAft>
              <a:buFont typeface="Wingdings 3"/>
              <a:buNone/>
              <a:defRPr/>
            </a:pPr>
            <a:endParaRPr lang="en-GB" dirty="0" smtClean="0"/>
          </a:p>
          <a:p>
            <a:pPr marL="365760" indent="-256032" fontAlgn="auto">
              <a:spcAft>
                <a:spcPts val="0"/>
              </a:spcAft>
              <a:buFont typeface="Wingdings 3"/>
              <a:buNone/>
              <a:defRPr/>
            </a:pPr>
            <a:endParaRPr lang="en-GB" dirty="0" smtClean="0"/>
          </a:p>
          <a:p>
            <a:pPr marL="365760" indent="-256032" fontAlgn="auto">
              <a:spcAft>
                <a:spcPts val="0"/>
              </a:spcAft>
              <a:buFont typeface="Wingdings 3"/>
              <a:buNone/>
              <a:defRPr/>
            </a:pPr>
            <a:endParaRPr lang="en-GB" dirty="0"/>
          </a:p>
        </p:txBody>
      </p:sp>
      <p:sp>
        <p:nvSpPr>
          <p:cNvPr id="3" name="Title 2"/>
          <p:cNvSpPr>
            <a:spLocks noGrp="1"/>
          </p:cNvSpPr>
          <p:nvPr>
            <p:ph type="title"/>
          </p:nvPr>
        </p:nvSpPr>
        <p:spPr/>
        <p:txBody>
          <a:bodyPr/>
          <a:lstStyle/>
          <a:p>
            <a:pPr fontAlgn="auto">
              <a:spcAft>
                <a:spcPts val="0"/>
              </a:spcAft>
              <a:defRPr/>
            </a:pPr>
            <a:r>
              <a:rPr lang="en-GB" dirty="0" smtClean="0"/>
              <a:t>e-safety</a:t>
            </a:r>
            <a:endParaRPr lang="en-GB"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Helpful sites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9210" y="5157192"/>
            <a:ext cx="2724150" cy="971550"/>
          </a:xfrm>
          <a:prstGeom prst="rect">
            <a:avLst/>
          </a:prstGeom>
        </p:spPr>
      </p:pic>
      <p:pic>
        <p:nvPicPr>
          <p:cNvPr id="6" name="Picture 5"/>
          <p:cNvPicPr>
            <a:picLocks noChangeAspect="1"/>
          </p:cNvPicPr>
          <p:nvPr/>
        </p:nvPicPr>
        <p:blipFill>
          <a:blip r:embed="rId3"/>
          <a:stretch>
            <a:fillRect/>
          </a:stretch>
        </p:blipFill>
        <p:spPr>
          <a:xfrm>
            <a:off x="827584" y="1916832"/>
            <a:ext cx="3429150" cy="1656184"/>
          </a:xfrm>
          <a:prstGeom prst="rect">
            <a:avLst/>
          </a:prstGeom>
        </p:spPr>
      </p:pic>
      <p:pic>
        <p:nvPicPr>
          <p:cNvPr id="7" name="Picture 6"/>
          <p:cNvPicPr>
            <a:picLocks noChangeAspect="1"/>
          </p:cNvPicPr>
          <p:nvPr/>
        </p:nvPicPr>
        <p:blipFill>
          <a:blip r:embed="rId4"/>
          <a:stretch>
            <a:fillRect/>
          </a:stretch>
        </p:blipFill>
        <p:spPr>
          <a:xfrm>
            <a:off x="1907704" y="4318992"/>
            <a:ext cx="2232248" cy="1743160"/>
          </a:xfrm>
          <a:prstGeom prst="rect">
            <a:avLst/>
          </a:prstGeom>
        </p:spPr>
      </p:pic>
      <p:pic>
        <p:nvPicPr>
          <p:cNvPr id="8" name="Picture 7"/>
          <p:cNvPicPr>
            <a:picLocks noChangeAspect="1"/>
          </p:cNvPicPr>
          <p:nvPr/>
        </p:nvPicPr>
        <p:blipFill>
          <a:blip r:embed="rId5"/>
          <a:stretch>
            <a:fillRect/>
          </a:stretch>
        </p:blipFill>
        <p:spPr>
          <a:xfrm>
            <a:off x="4854310" y="1820999"/>
            <a:ext cx="3462106" cy="2593238"/>
          </a:xfrm>
          <a:prstGeom prst="rect">
            <a:avLst/>
          </a:prstGeom>
        </p:spPr>
      </p:pic>
    </p:spTree>
    <p:extLst>
      <p:ext uri="{BB962C8B-B14F-4D97-AF65-F5344CB8AC3E}">
        <p14:creationId xmlns:p14="http://schemas.microsoft.com/office/powerpoint/2010/main" val="33236782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1"/>
          <p:cNvSpPr>
            <a:spLocks noGrp="1"/>
          </p:cNvSpPr>
          <p:nvPr>
            <p:ph idx="1"/>
          </p:nvPr>
        </p:nvSpPr>
        <p:spPr/>
        <p:txBody>
          <a:bodyPr/>
          <a:lstStyle/>
          <a:p>
            <a:pPr>
              <a:buFont typeface="Wingdings" pitchFamily="2" charset="2"/>
              <a:buChar char="ü"/>
            </a:pPr>
            <a:r>
              <a:rPr lang="en-GB" smtClean="0"/>
              <a:t>Breakfast Club 7.45-8.45am  £2.50 per day</a:t>
            </a:r>
          </a:p>
          <a:p>
            <a:pPr>
              <a:buFont typeface="Wingdings" pitchFamily="2" charset="2"/>
              <a:buChar char="ü"/>
            </a:pPr>
            <a:endParaRPr lang="en-GB" smtClean="0"/>
          </a:p>
          <a:p>
            <a:pPr>
              <a:buFont typeface="Wingdings" pitchFamily="2" charset="2"/>
              <a:buChar char="ü"/>
            </a:pPr>
            <a:r>
              <a:rPr lang="en-GB" smtClean="0"/>
              <a:t>Family events after school and in the holidays</a:t>
            </a:r>
          </a:p>
          <a:p>
            <a:pPr>
              <a:buFont typeface="Wingdings" pitchFamily="2" charset="2"/>
              <a:buChar char="ü"/>
            </a:pPr>
            <a:endParaRPr lang="en-GB" smtClean="0"/>
          </a:p>
          <a:p>
            <a:pPr>
              <a:buFont typeface="Wingdings 3" pitchFamily="18" charset="2"/>
              <a:buNone/>
            </a:pPr>
            <a:r>
              <a:rPr lang="en-GB" smtClean="0"/>
              <a:t>Please see Mrs Biggs for more information</a:t>
            </a:r>
          </a:p>
        </p:txBody>
      </p:sp>
      <p:sp>
        <p:nvSpPr>
          <p:cNvPr id="3" name="Title 2"/>
          <p:cNvSpPr>
            <a:spLocks noGrp="1"/>
          </p:cNvSpPr>
          <p:nvPr>
            <p:ph type="title"/>
          </p:nvPr>
        </p:nvSpPr>
        <p:spPr/>
        <p:txBody>
          <a:bodyPr/>
          <a:lstStyle/>
          <a:p>
            <a:pPr fontAlgn="auto">
              <a:spcAft>
                <a:spcPts val="0"/>
              </a:spcAft>
              <a:defRPr/>
            </a:pPr>
            <a:r>
              <a:rPr lang="en-GB" dirty="0" smtClean="0">
                <a:solidFill>
                  <a:srgbClr val="002060"/>
                </a:solidFill>
              </a:rPr>
              <a:t>Extended school...</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12776"/>
            <a:ext cx="8229600" cy="4525962"/>
          </a:xfrm>
        </p:spPr>
        <p:txBody>
          <a:bodyPr>
            <a:normAutofit/>
          </a:bodyPr>
          <a:lstStyle/>
          <a:p>
            <a:pPr marL="365760" indent="-256032" fontAlgn="auto">
              <a:spcAft>
                <a:spcPts val="0"/>
              </a:spcAft>
              <a:buFont typeface="Wingdings 3"/>
              <a:buNone/>
              <a:defRPr/>
            </a:pPr>
            <a:r>
              <a:rPr lang="en-GB" dirty="0" smtClean="0">
                <a:hlinkClick r:id="rId3"/>
              </a:rPr>
              <a:t>www.stsavioursjunior.com</a:t>
            </a:r>
            <a:endParaRPr lang="en-GB" dirty="0" smtClean="0"/>
          </a:p>
          <a:p>
            <a:pPr marL="365760" indent="-256032" fontAlgn="auto">
              <a:spcAft>
                <a:spcPts val="0"/>
              </a:spcAft>
              <a:buFont typeface="Wingdings 3"/>
              <a:buNone/>
              <a:defRPr/>
            </a:pPr>
            <a:endParaRPr lang="en-GB" dirty="0" smtClean="0"/>
          </a:p>
          <a:p>
            <a:pPr marL="365760" indent="-256032" fontAlgn="auto">
              <a:spcAft>
                <a:spcPts val="0"/>
              </a:spcAft>
              <a:buFont typeface="Wingdings 3"/>
              <a:buNone/>
              <a:defRPr/>
            </a:pPr>
            <a:r>
              <a:rPr lang="en-GB" dirty="0" smtClean="0"/>
              <a:t>Term dates</a:t>
            </a:r>
          </a:p>
          <a:p>
            <a:pPr marL="365760" indent="-256032" fontAlgn="auto">
              <a:spcAft>
                <a:spcPts val="0"/>
              </a:spcAft>
              <a:buFont typeface="Wingdings 3"/>
              <a:buNone/>
              <a:defRPr/>
            </a:pPr>
            <a:endParaRPr lang="en-GB" dirty="0" smtClean="0"/>
          </a:p>
          <a:p>
            <a:pPr marL="365760" indent="-256032" fontAlgn="auto">
              <a:spcAft>
                <a:spcPts val="0"/>
              </a:spcAft>
              <a:buFont typeface="Wingdings 3"/>
              <a:buNone/>
              <a:defRPr/>
            </a:pPr>
            <a:r>
              <a:rPr lang="en-GB" dirty="0" smtClean="0"/>
              <a:t>Calendar</a:t>
            </a:r>
          </a:p>
          <a:p>
            <a:pPr marL="365760" indent="-256032" fontAlgn="auto">
              <a:spcAft>
                <a:spcPts val="0"/>
              </a:spcAft>
              <a:buFont typeface="Wingdings 3"/>
              <a:buNone/>
              <a:defRPr/>
            </a:pPr>
            <a:endParaRPr lang="en-GB" dirty="0"/>
          </a:p>
          <a:p>
            <a:pPr marL="0" indent="-256032" fontAlgn="auto">
              <a:spcBef>
                <a:spcPts val="0"/>
              </a:spcBef>
              <a:spcAft>
                <a:spcPts val="0"/>
              </a:spcAft>
              <a:buFont typeface="Wingdings 3"/>
              <a:buNone/>
              <a:defRPr/>
            </a:pPr>
            <a:r>
              <a:rPr lang="en-GB" dirty="0" smtClean="0"/>
              <a:t> </a:t>
            </a:r>
          </a:p>
          <a:p>
            <a:pPr marL="0" indent="-256032" fontAlgn="auto">
              <a:spcBef>
                <a:spcPts val="0"/>
              </a:spcBef>
              <a:spcAft>
                <a:spcPts val="0"/>
              </a:spcAft>
              <a:buFont typeface="Wingdings 3"/>
              <a:buNone/>
              <a:defRPr/>
            </a:pPr>
            <a:endParaRPr lang="en-GB" dirty="0" smtClean="0"/>
          </a:p>
          <a:p>
            <a:pPr marL="324000" indent="0" fontAlgn="auto">
              <a:spcBef>
                <a:spcPts val="0"/>
              </a:spcBef>
              <a:spcAft>
                <a:spcPts val="0"/>
              </a:spcAft>
              <a:buFont typeface="Wingdings 3"/>
              <a:buNone/>
              <a:defRPr/>
            </a:pPr>
            <a:endParaRPr lang="en-GB" dirty="0" smtClean="0"/>
          </a:p>
          <a:p>
            <a:pPr marL="365760" indent="-256032" fontAlgn="auto">
              <a:spcAft>
                <a:spcPts val="0"/>
              </a:spcAft>
              <a:buFont typeface="Wingdings 3"/>
              <a:buNone/>
              <a:defRPr/>
            </a:pPr>
            <a:endParaRPr lang="en-GB" dirty="0" smtClean="0"/>
          </a:p>
          <a:p>
            <a:pPr marL="365760" indent="-256032" fontAlgn="auto">
              <a:spcAft>
                <a:spcPts val="0"/>
              </a:spcAft>
              <a:buFont typeface="Wingdings 3"/>
              <a:buNone/>
              <a:defRPr/>
            </a:pPr>
            <a:endParaRPr lang="en-GB" dirty="0"/>
          </a:p>
        </p:txBody>
      </p:sp>
      <p:sp>
        <p:nvSpPr>
          <p:cNvPr id="3" name="Title 2"/>
          <p:cNvSpPr>
            <a:spLocks noGrp="1"/>
          </p:cNvSpPr>
          <p:nvPr>
            <p:ph type="title"/>
          </p:nvPr>
        </p:nvSpPr>
        <p:spPr/>
        <p:txBody>
          <a:bodyPr/>
          <a:lstStyle/>
          <a:p>
            <a:pPr fontAlgn="auto">
              <a:spcAft>
                <a:spcPts val="0"/>
              </a:spcAft>
              <a:defRPr/>
            </a:pPr>
            <a:r>
              <a:rPr lang="en-GB" dirty="0" smtClean="0">
                <a:solidFill>
                  <a:srgbClr val="002060"/>
                </a:solidFill>
              </a:rPr>
              <a:t>Website</a:t>
            </a:r>
            <a:endParaRPr lang="en-GB" dirty="0">
              <a:solidFill>
                <a:srgbClr val="002060"/>
              </a:solidFill>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71800" y="1844824"/>
            <a:ext cx="6012160" cy="4509120"/>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1"/>
          <p:cNvSpPr>
            <a:spLocks noGrp="1"/>
          </p:cNvSpPr>
          <p:nvPr>
            <p:ph idx="1"/>
          </p:nvPr>
        </p:nvSpPr>
        <p:spPr/>
        <p:txBody>
          <a:bodyPr/>
          <a:lstStyle/>
          <a:p>
            <a:pPr>
              <a:buFont typeface="Wingdings 3" pitchFamily="18" charset="2"/>
              <a:buNone/>
            </a:pPr>
            <a:r>
              <a:rPr lang="en-GB" dirty="0" smtClean="0"/>
              <a:t>Generally concerns should be raised in this</a:t>
            </a:r>
          </a:p>
          <a:p>
            <a:pPr>
              <a:buFont typeface="Wingdings 3" pitchFamily="18" charset="2"/>
              <a:buNone/>
            </a:pPr>
            <a:r>
              <a:rPr lang="en-GB" dirty="0" smtClean="0"/>
              <a:t>order...</a:t>
            </a:r>
          </a:p>
          <a:p>
            <a:endParaRPr lang="en-GB" dirty="0" smtClean="0"/>
          </a:p>
          <a:p>
            <a:r>
              <a:rPr lang="en-GB" dirty="0" smtClean="0"/>
              <a:t>Class teacher</a:t>
            </a:r>
          </a:p>
          <a:p>
            <a:r>
              <a:rPr lang="en-GB" dirty="0" smtClean="0"/>
              <a:t>Year group leader</a:t>
            </a:r>
          </a:p>
          <a:p>
            <a:r>
              <a:rPr lang="en-GB" dirty="0" smtClean="0"/>
              <a:t>Mr Arnold</a:t>
            </a:r>
          </a:p>
          <a:p>
            <a:r>
              <a:rPr lang="en-GB" dirty="0" smtClean="0"/>
              <a:t>Mr </a:t>
            </a:r>
            <a:r>
              <a:rPr lang="en-GB" dirty="0" err="1" smtClean="0"/>
              <a:t>Bonell</a:t>
            </a:r>
            <a:endParaRPr lang="en-GB" dirty="0" smtClean="0"/>
          </a:p>
        </p:txBody>
      </p:sp>
      <p:sp>
        <p:nvSpPr>
          <p:cNvPr id="3" name="Title 2"/>
          <p:cNvSpPr>
            <a:spLocks noGrp="1"/>
          </p:cNvSpPr>
          <p:nvPr>
            <p:ph type="title"/>
          </p:nvPr>
        </p:nvSpPr>
        <p:spPr/>
        <p:txBody>
          <a:bodyPr/>
          <a:lstStyle/>
          <a:p>
            <a:pPr fontAlgn="auto">
              <a:spcAft>
                <a:spcPts val="0"/>
              </a:spcAft>
              <a:defRPr/>
            </a:pPr>
            <a:r>
              <a:rPr lang="en-GB" dirty="0" smtClean="0">
                <a:solidFill>
                  <a:srgbClr val="002060"/>
                </a:solidFill>
              </a:rPr>
              <a:t>If you have concerns...</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fontAlgn="auto">
              <a:spcAft>
                <a:spcPts val="0"/>
              </a:spcAft>
              <a:defRPr/>
            </a:pPr>
            <a:r>
              <a:rPr lang="en-GB" sz="4400" dirty="0" smtClean="0">
                <a:solidFill>
                  <a:srgbClr val="002060"/>
                </a:solidFill>
              </a:rPr>
              <a:t>What we would like from you!</a:t>
            </a:r>
            <a:endParaRPr lang="en-GB" dirty="0">
              <a:solidFill>
                <a:srgbClr val="002060"/>
              </a:solidFill>
            </a:endParaRPr>
          </a:p>
        </p:txBody>
      </p:sp>
      <p:sp>
        <p:nvSpPr>
          <p:cNvPr id="4" name="Rectangle 3"/>
          <p:cNvSpPr/>
          <p:nvPr/>
        </p:nvSpPr>
        <p:spPr>
          <a:xfrm>
            <a:off x="928688" y="1285875"/>
            <a:ext cx="7786687" cy="4770438"/>
          </a:xfrm>
          <a:prstGeom prst="rect">
            <a:avLst/>
          </a:prstGeom>
        </p:spPr>
        <p:txBody>
          <a:bodyPr>
            <a:spAutoFit/>
          </a:bodyPr>
          <a:lstStyle/>
          <a:p>
            <a:pPr fontAlgn="auto">
              <a:spcBef>
                <a:spcPts val="0"/>
              </a:spcBef>
              <a:spcAft>
                <a:spcPts val="0"/>
              </a:spcAft>
              <a:defRPr/>
            </a:pPr>
            <a:r>
              <a:rPr lang="en-GB" sz="2400" dirty="0">
                <a:latin typeface="+mn-lt"/>
                <a:cs typeface="+mn-cs"/>
              </a:rPr>
              <a:t/>
            </a:r>
            <a:br>
              <a:rPr lang="en-GB" sz="2400" dirty="0">
                <a:latin typeface="+mn-lt"/>
                <a:cs typeface="+mn-cs"/>
              </a:rPr>
            </a:br>
            <a:r>
              <a:rPr lang="en-GB" sz="2800" b="1" dirty="0">
                <a:latin typeface="+mn-lt"/>
                <a:cs typeface="+mn-cs"/>
              </a:rPr>
              <a:t>Essential...</a:t>
            </a:r>
          </a:p>
          <a:p>
            <a:pPr fontAlgn="auto">
              <a:spcBef>
                <a:spcPts val="0"/>
              </a:spcBef>
              <a:spcAft>
                <a:spcPts val="0"/>
              </a:spcAft>
              <a:buClr>
                <a:schemeClr val="bg2">
                  <a:lumMod val="50000"/>
                </a:schemeClr>
              </a:buClr>
              <a:buFont typeface="Wingdings" pitchFamily="2" charset="2"/>
              <a:buChar char="ü"/>
              <a:defRPr/>
            </a:pPr>
            <a:r>
              <a:rPr lang="en-GB" sz="2800" dirty="0">
                <a:latin typeface="+mn-lt"/>
                <a:cs typeface="+mn-cs"/>
              </a:rPr>
              <a:t>Children who arrive at school on time</a:t>
            </a:r>
          </a:p>
          <a:p>
            <a:pPr fontAlgn="auto">
              <a:spcBef>
                <a:spcPts val="0"/>
              </a:spcBef>
              <a:spcAft>
                <a:spcPts val="0"/>
              </a:spcAft>
              <a:buClr>
                <a:schemeClr val="bg2">
                  <a:lumMod val="50000"/>
                </a:schemeClr>
              </a:buClr>
              <a:buFont typeface="Wingdings" pitchFamily="2" charset="2"/>
              <a:buChar char="ü"/>
              <a:defRPr/>
            </a:pPr>
            <a:r>
              <a:rPr lang="en-GB" sz="2800" dirty="0">
                <a:latin typeface="+mn-lt"/>
                <a:cs typeface="+mn-cs"/>
              </a:rPr>
              <a:t>Children always in school uniform/PE kit</a:t>
            </a:r>
          </a:p>
          <a:p>
            <a:pPr fontAlgn="auto">
              <a:spcBef>
                <a:spcPts val="0"/>
              </a:spcBef>
              <a:spcAft>
                <a:spcPts val="0"/>
              </a:spcAft>
              <a:buClr>
                <a:schemeClr val="bg2">
                  <a:lumMod val="50000"/>
                </a:schemeClr>
              </a:buClr>
              <a:buFont typeface="Wingdings" pitchFamily="2" charset="2"/>
              <a:buChar char="ü"/>
              <a:defRPr/>
            </a:pPr>
            <a:r>
              <a:rPr lang="en-GB" sz="2800" dirty="0">
                <a:latin typeface="+mn-lt"/>
                <a:cs typeface="+mn-cs"/>
              </a:rPr>
              <a:t>To attend all parent consultation evenings</a:t>
            </a:r>
          </a:p>
          <a:p>
            <a:pPr fontAlgn="auto">
              <a:spcBef>
                <a:spcPts val="0"/>
              </a:spcBef>
              <a:spcAft>
                <a:spcPts val="0"/>
              </a:spcAft>
              <a:buClr>
                <a:schemeClr val="bg2">
                  <a:lumMod val="50000"/>
                </a:schemeClr>
              </a:buClr>
              <a:buFont typeface="Wingdings" pitchFamily="2" charset="2"/>
              <a:buChar char="ü"/>
              <a:defRPr/>
            </a:pPr>
            <a:r>
              <a:rPr lang="en-GB" sz="2800" dirty="0">
                <a:latin typeface="+mn-lt"/>
                <a:cs typeface="+mn-cs"/>
              </a:rPr>
              <a:t>Read regularly with your child (at least  </a:t>
            </a:r>
          </a:p>
          <a:p>
            <a:pPr fontAlgn="auto">
              <a:spcBef>
                <a:spcPts val="0"/>
              </a:spcBef>
              <a:spcAft>
                <a:spcPts val="0"/>
              </a:spcAft>
              <a:buClr>
                <a:schemeClr val="bg2">
                  <a:lumMod val="50000"/>
                </a:schemeClr>
              </a:buClr>
              <a:buFont typeface="Wingdings" pitchFamily="2" charset="2"/>
              <a:buChar char="ü"/>
              <a:defRPr/>
            </a:pPr>
            <a:r>
              <a:rPr lang="en-GB" sz="2800" dirty="0">
                <a:latin typeface="+mn-lt"/>
                <a:cs typeface="+mn-cs"/>
              </a:rPr>
              <a:t>   three times a week)</a:t>
            </a:r>
          </a:p>
          <a:p>
            <a:pPr fontAlgn="auto">
              <a:spcBef>
                <a:spcPts val="0"/>
              </a:spcBef>
              <a:spcAft>
                <a:spcPts val="0"/>
              </a:spcAft>
              <a:buClr>
                <a:schemeClr val="bg2">
                  <a:lumMod val="50000"/>
                </a:schemeClr>
              </a:buClr>
              <a:buFont typeface="Wingdings" pitchFamily="2" charset="2"/>
              <a:buChar char="ü"/>
              <a:defRPr/>
            </a:pPr>
            <a:r>
              <a:rPr lang="en-GB" sz="2800" dirty="0">
                <a:latin typeface="+mn-lt"/>
                <a:cs typeface="+mn-cs"/>
              </a:rPr>
              <a:t>Support homework and home learning</a:t>
            </a:r>
          </a:p>
          <a:p>
            <a:pPr fontAlgn="auto">
              <a:spcBef>
                <a:spcPts val="0"/>
              </a:spcBef>
              <a:spcAft>
                <a:spcPts val="0"/>
              </a:spcAft>
              <a:buClr>
                <a:schemeClr val="bg2">
                  <a:lumMod val="50000"/>
                </a:schemeClr>
              </a:buClr>
              <a:buFont typeface="Wingdings" pitchFamily="2" charset="2"/>
              <a:buChar char="ü"/>
              <a:defRPr/>
            </a:pPr>
            <a:r>
              <a:rPr lang="en-GB" sz="2800" dirty="0">
                <a:latin typeface="+mn-lt"/>
                <a:cs typeface="+mn-cs"/>
              </a:rPr>
              <a:t>Keep contact details up to date</a:t>
            </a:r>
          </a:p>
          <a:p>
            <a:pPr fontAlgn="auto">
              <a:spcBef>
                <a:spcPts val="0"/>
              </a:spcBef>
              <a:spcAft>
                <a:spcPts val="0"/>
              </a:spcAft>
              <a:buClr>
                <a:schemeClr val="bg2">
                  <a:lumMod val="50000"/>
                </a:schemeClr>
              </a:buClr>
              <a:buFont typeface="Wingdings" pitchFamily="2" charset="2"/>
              <a:buChar char="ü"/>
              <a:defRPr/>
            </a:pPr>
            <a:r>
              <a:rPr lang="en-GB" sz="2800" dirty="0">
                <a:latin typeface="+mn-lt"/>
                <a:cs typeface="+mn-cs"/>
              </a:rPr>
              <a:t>Tell us if there are circumstances which</a:t>
            </a:r>
          </a:p>
          <a:p>
            <a:pPr fontAlgn="auto">
              <a:spcBef>
                <a:spcPts val="0"/>
              </a:spcBef>
              <a:spcAft>
                <a:spcPts val="0"/>
              </a:spcAft>
              <a:buClr>
                <a:schemeClr val="bg2">
                  <a:lumMod val="50000"/>
                </a:schemeClr>
              </a:buClr>
              <a:buFont typeface="Wingdings" pitchFamily="2" charset="2"/>
              <a:buChar char="ü"/>
              <a:defRPr/>
            </a:pPr>
            <a:r>
              <a:rPr lang="en-GB" sz="2800" dirty="0">
                <a:latin typeface="+mn-lt"/>
                <a:cs typeface="+mn-cs"/>
              </a:rPr>
              <a:t>   may affect your child</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marL="365760" indent="-256032" fontAlgn="auto">
              <a:spcAft>
                <a:spcPts val="0"/>
              </a:spcAft>
              <a:buFont typeface="Wingdings 3"/>
              <a:buNone/>
              <a:defRPr/>
            </a:pPr>
            <a:r>
              <a:rPr lang="en-GB" sz="2600" b="1" dirty="0" smtClean="0"/>
              <a:t>Desirable...</a:t>
            </a:r>
          </a:p>
          <a:p>
            <a:pPr marL="365760" indent="-256032" fontAlgn="auto">
              <a:spcAft>
                <a:spcPts val="0"/>
              </a:spcAft>
              <a:buFont typeface="Wingdings 3"/>
              <a:buChar char=""/>
              <a:defRPr/>
            </a:pPr>
            <a:r>
              <a:rPr lang="en-GB" sz="2800" dirty="0" smtClean="0"/>
              <a:t>Children have breakfast every morning</a:t>
            </a:r>
          </a:p>
          <a:p>
            <a:pPr marL="365760" indent="-256032" fontAlgn="auto">
              <a:spcAft>
                <a:spcPts val="0"/>
              </a:spcAft>
              <a:buFont typeface="Wingdings 3"/>
              <a:buChar char=""/>
              <a:defRPr/>
            </a:pPr>
            <a:r>
              <a:rPr lang="en-GB" sz="2800" dirty="0" smtClean="0"/>
              <a:t>Children watch appropriate TV, especially if they have unrestricted TV/Sky in their bedroom</a:t>
            </a:r>
          </a:p>
          <a:p>
            <a:pPr marL="365760" indent="-256032" fontAlgn="auto">
              <a:spcAft>
                <a:spcPts val="0"/>
              </a:spcAft>
              <a:buFont typeface="Wingdings 3"/>
              <a:buChar char=""/>
              <a:defRPr/>
            </a:pPr>
            <a:r>
              <a:rPr lang="en-GB" sz="2800" dirty="0" smtClean="0"/>
              <a:t>Children do not use 18 rated games on PSP/X Box etc (they are 18 for a reason)</a:t>
            </a:r>
          </a:p>
          <a:p>
            <a:pPr marL="365760" indent="-256032" fontAlgn="auto">
              <a:spcAft>
                <a:spcPts val="0"/>
              </a:spcAft>
              <a:buFont typeface="Wingdings 3"/>
              <a:buChar char=""/>
              <a:defRPr/>
            </a:pPr>
            <a:r>
              <a:rPr lang="en-GB" sz="2800" dirty="0" smtClean="0"/>
              <a:t>Parental monitoring of internet</a:t>
            </a:r>
          </a:p>
          <a:p>
            <a:pPr marL="365760" indent="-256032" fontAlgn="auto">
              <a:spcAft>
                <a:spcPts val="0"/>
              </a:spcAft>
              <a:buFont typeface="Wingdings 3"/>
              <a:buChar char=""/>
              <a:defRPr/>
            </a:pPr>
            <a:r>
              <a:rPr lang="en-GB" sz="2800" dirty="0" smtClean="0"/>
              <a:t>Children get a good night’s sleep ( </a:t>
            </a:r>
            <a:r>
              <a:rPr lang="en-GB" sz="2800" u="sng" dirty="0" smtClean="0">
                <a:solidFill>
                  <a:srgbClr val="002060"/>
                </a:solidFill>
              </a:rPr>
              <a:t>minimum</a:t>
            </a:r>
            <a:r>
              <a:rPr lang="en-GB" sz="2800" dirty="0" smtClean="0"/>
              <a:t>10 hours for an 8 year old)</a:t>
            </a:r>
          </a:p>
          <a:p>
            <a:pPr marL="365760" indent="-256032" fontAlgn="auto">
              <a:spcAft>
                <a:spcPts val="0"/>
              </a:spcAft>
              <a:buFont typeface="Wingdings 3"/>
              <a:buChar char=""/>
              <a:defRPr/>
            </a:pPr>
            <a:r>
              <a:rPr lang="en-GB" sz="2800" dirty="0" smtClean="0"/>
              <a:t>Speak favourably about the school and your child’s teacher and respect our professional judgement, even on those rare occasions when we have to agree to disagree</a:t>
            </a:r>
          </a:p>
          <a:p>
            <a:pPr marL="365760" indent="-256032" fontAlgn="auto">
              <a:spcAft>
                <a:spcPts val="0"/>
              </a:spcAft>
              <a:buFont typeface="Wingdings 3"/>
              <a:buChar char=""/>
              <a:defRPr/>
            </a:pPr>
            <a:r>
              <a:rPr lang="en-GB" sz="2800" dirty="0" smtClean="0"/>
              <a:t>Attend information sessions</a:t>
            </a:r>
          </a:p>
          <a:p>
            <a:pPr marL="365760" indent="-256032" fontAlgn="auto">
              <a:spcAft>
                <a:spcPts val="0"/>
              </a:spcAft>
              <a:buFont typeface="Wingdings 3"/>
              <a:buNone/>
              <a:defRPr/>
            </a:pPr>
            <a:endParaRPr lang="en-GB" dirty="0"/>
          </a:p>
        </p:txBody>
      </p:sp>
      <p:sp>
        <p:nvSpPr>
          <p:cNvPr id="3" name="Title 2"/>
          <p:cNvSpPr>
            <a:spLocks noGrp="1"/>
          </p:cNvSpPr>
          <p:nvPr>
            <p:ph type="title"/>
          </p:nvPr>
        </p:nvSpPr>
        <p:spPr/>
        <p:txBody>
          <a:bodyPr/>
          <a:lstStyle/>
          <a:p>
            <a:pPr fontAlgn="auto">
              <a:spcAft>
                <a:spcPts val="0"/>
              </a:spcAft>
              <a:defRPr/>
            </a:pPr>
            <a:r>
              <a:rPr lang="en-GB" dirty="0" smtClean="0">
                <a:solidFill>
                  <a:srgbClr val="002060"/>
                </a:solidFill>
              </a:rPr>
              <a:t>What we would like from you!</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1"/>
          <p:cNvSpPr>
            <a:spLocks noGrp="1"/>
          </p:cNvSpPr>
          <p:nvPr>
            <p:ph idx="1"/>
          </p:nvPr>
        </p:nvSpPr>
        <p:spPr>
          <a:xfrm>
            <a:off x="428625" y="1428750"/>
            <a:ext cx="8229600" cy="4525963"/>
          </a:xfrm>
        </p:spPr>
        <p:txBody>
          <a:bodyPr/>
          <a:lstStyle/>
          <a:p>
            <a:pPr>
              <a:buFont typeface="Wingdings 3" pitchFamily="18" charset="2"/>
              <a:buNone/>
            </a:pPr>
            <a:r>
              <a:rPr lang="en-GB" smtClean="0"/>
              <a:t>We don’t always get it right...but we never,</a:t>
            </a:r>
          </a:p>
          <a:p>
            <a:pPr>
              <a:buFont typeface="Wingdings 3" pitchFamily="18" charset="2"/>
              <a:buNone/>
            </a:pPr>
            <a:r>
              <a:rPr lang="en-GB" smtClean="0"/>
              <a:t>ever set out to get it wrong ‘cos that just</a:t>
            </a:r>
          </a:p>
          <a:p>
            <a:pPr>
              <a:buFont typeface="Wingdings 3" pitchFamily="18" charset="2"/>
              <a:buNone/>
            </a:pPr>
            <a:r>
              <a:rPr lang="en-GB" smtClean="0"/>
              <a:t>would just be plain silly! </a:t>
            </a:r>
          </a:p>
          <a:p>
            <a:endParaRPr lang="en-GB" smtClean="0"/>
          </a:p>
        </p:txBody>
      </p:sp>
      <p:sp>
        <p:nvSpPr>
          <p:cNvPr id="3" name="Title 2"/>
          <p:cNvSpPr>
            <a:spLocks noGrp="1"/>
          </p:cNvSpPr>
          <p:nvPr>
            <p:ph type="title"/>
          </p:nvPr>
        </p:nvSpPr>
        <p:spPr/>
        <p:txBody>
          <a:bodyPr/>
          <a:lstStyle/>
          <a:p>
            <a:pPr fontAlgn="auto">
              <a:spcAft>
                <a:spcPts val="0"/>
              </a:spcAft>
              <a:defRPr/>
            </a:pPr>
            <a:r>
              <a:rPr lang="en-GB" dirty="0" smtClean="0">
                <a:solidFill>
                  <a:srgbClr val="002060"/>
                </a:solidFill>
              </a:rPr>
              <a:t>And finally...</a:t>
            </a:r>
            <a:endParaRPr lang="en-GB" dirty="0">
              <a:solidFill>
                <a:srgbClr val="002060"/>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7704" y="2852936"/>
            <a:ext cx="4716016" cy="3537012"/>
          </a:xfrm>
          <a:prstGeom prst="rect">
            <a:avLst/>
          </a:prstGeo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980</TotalTime>
  <Words>1144</Words>
  <Application>Microsoft Office PowerPoint</Application>
  <PresentationFormat>On-screen Show (4:3)</PresentationFormat>
  <Paragraphs>230</Paragraphs>
  <Slides>34</Slides>
  <Notes>23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34</vt:i4>
      </vt:variant>
    </vt:vector>
  </HeadingPairs>
  <TitlesOfParts>
    <vt:vector size="45" baseType="lpstr">
      <vt:lpstr>Arial</vt:lpstr>
      <vt:lpstr>Calibri</vt:lpstr>
      <vt:lpstr>Comic Sans MS</vt:lpstr>
      <vt:lpstr>Cooper Black</vt:lpstr>
      <vt:lpstr>Lucida Sans Unicode</vt:lpstr>
      <vt:lpstr>Times New Roman</vt:lpstr>
      <vt:lpstr>Verdana</vt:lpstr>
      <vt:lpstr>Wingdings</vt:lpstr>
      <vt:lpstr>Wingdings 2</vt:lpstr>
      <vt:lpstr>Wingdings 3</vt:lpstr>
      <vt:lpstr>Concourse</vt:lpstr>
      <vt:lpstr>Welcome to the Information Evening for Year 4</vt:lpstr>
      <vt:lpstr>PowerPoint Presentation</vt:lpstr>
      <vt:lpstr>Our School Community</vt:lpstr>
      <vt:lpstr>PowerPoint Presentation</vt:lpstr>
      <vt:lpstr>Recognition of Christian Values</vt:lpstr>
      <vt:lpstr>Rewards and sanctions</vt:lpstr>
      <vt:lpstr> A Typical Day</vt:lpstr>
      <vt:lpstr>PowerPoint Presentation</vt:lpstr>
      <vt:lpstr>Religious Education</vt:lpstr>
      <vt:lpstr>Learning is fun</vt:lpstr>
      <vt:lpstr>PowerPoint Presentation</vt:lpstr>
      <vt:lpstr>Opportunities</vt:lpstr>
      <vt:lpstr>Year 4 Camp</vt:lpstr>
      <vt:lpstr>Learning that continues at home</vt:lpstr>
      <vt:lpstr>PowerPoint Presentation</vt:lpstr>
      <vt:lpstr>How can I help my child?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Assessment in Year 4</vt:lpstr>
      <vt:lpstr>In Year 4 we use formal assessments to find out the children’s:</vt:lpstr>
      <vt:lpstr>Extra bits and pieces</vt:lpstr>
      <vt:lpstr>e-safety</vt:lpstr>
      <vt:lpstr>Helpful sites</vt:lpstr>
      <vt:lpstr>Extended school...</vt:lpstr>
      <vt:lpstr>Website</vt:lpstr>
      <vt:lpstr>If you have concerns...</vt:lpstr>
      <vt:lpstr>What we would like from you!</vt:lpstr>
      <vt:lpstr>What we would like from you!</vt:lpstr>
      <vt:lpstr>And finally...</vt:lpstr>
    </vt:vector>
  </TitlesOfParts>
  <Company>St. Saviour's C.E. Junior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evening for Year 4</dc:title>
  <dc:creator>jt</dc:creator>
  <cp:lastModifiedBy>Clare Hetterley</cp:lastModifiedBy>
  <cp:revision>98</cp:revision>
  <dcterms:created xsi:type="dcterms:W3CDTF">2010-09-06T09:40:16Z</dcterms:created>
  <dcterms:modified xsi:type="dcterms:W3CDTF">2017-09-13T07:17:02Z</dcterms:modified>
</cp:coreProperties>
</file>